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69" r:id="rId4"/>
    <p:sldMasterId id="2147483780" r:id="rId5"/>
    <p:sldMasterId id="2147483668" r:id="rId6"/>
  </p:sldMasterIdLst>
  <p:notesMasterIdLst>
    <p:notesMasterId r:id="rId27"/>
  </p:notesMasterIdLst>
  <p:handoutMasterIdLst>
    <p:handoutMasterId r:id="rId28"/>
  </p:handoutMasterIdLst>
  <p:sldIdLst>
    <p:sldId id="273" r:id="rId7"/>
    <p:sldId id="289" r:id="rId8"/>
    <p:sldId id="311" r:id="rId9"/>
    <p:sldId id="297" r:id="rId10"/>
    <p:sldId id="306" r:id="rId11"/>
    <p:sldId id="291" r:id="rId12"/>
    <p:sldId id="302" r:id="rId13"/>
    <p:sldId id="292" r:id="rId14"/>
    <p:sldId id="299" r:id="rId15"/>
    <p:sldId id="315" r:id="rId16"/>
    <p:sldId id="307" r:id="rId17"/>
    <p:sldId id="318" r:id="rId18"/>
    <p:sldId id="288" r:id="rId19"/>
    <p:sldId id="314" r:id="rId20"/>
    <p:sldId id="308" r:id="rId21"/>
    <p:sldId id="296" r:id="rId22"/>
    <p:sldId id="309" r:id="rId23"/>
    <p:sldId id="304" r:id="rId24"/>
    <p:sldId id="293" r:id="rId25"/>
    <p:sldId id="312" r:id="rId26"/>
  </p:sldIdLst>
  <p:sldSz cx="12188825"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F571"/>
    <a:srgbClr val="0C4827"/>
    <a:srgbClr val="0B567F"/>
    <a:srgbClr val="002774"/>
    <a:srgbClr val="001746"/>
    <a:srgbClr val="003B68"/>
    <a:srgbClr val="57257D"/>
    <a:srgbClr val="0904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7459" autoAdjust="0"/>
  </p:normalViewPr>
  <p:slideViewPr>
    <p:cSldViewPr snapToGrid="0" snapToObjects="1">
      <p:cViewPr varScale="1">
        <p:scale>
          <a:sx n="66" d="100"/>
          <a:sy n="66" d="100"/>
        </p:scale>
        <p:origin x="-804" y="-108"/>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image" Target="../media/image34.png"/><Relationship Id="rId4" Type="http://schemas.openxmlformats.org/officeDocument/2006/relationships/image" Target="../media/image37.pn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image" Target="../media/image37.png"/><Relationship Id="rId4"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0C37AD-336D-4A69-8491-157946E10201}" type="doc">
      <dgm:prSet loTypeId="urn:microsoft.com/office/officeart/2005/8/layout/radial6" loCatId="cycle" qsTypeId="urn:microsoft.com/office/officeart/2005/8/quickstyle/simple1" qsCatId="simple" csTypeId="urn:microsoft.com/office/officeart/2005/8/colors/accent0_3" csCatId="mainScheme" phldr="1"/>
      <dgm:spPr/>
      <dgm:t>
        <a:bodyPr/>
        <a:lstStyle/>
        <a:p>
          <a:endParaRPr lang="en-US"/>
        </a:p>
      </dgm:t>
    </dgm:pt>
    <dgm:pt modelId="{47C74077-757B-4340-B3BE-5B3550A9ECDC}">
      <dgm:prSet phldrT="[Text]" phldr="1"/>
      <dgm:spPr>
        <a:blipFill rotWithShape="0">
          <a:blip xmlns:r="http://schemas.openxmlformats.org/officeDocument/2006/relationships" r:embed="rId1"/>
          <a:stretch>
            <a:fillRect/>
          </a:stretch>
        </a:blipFill>
      </dgm:spPr>
      <dgm:t>
        <a:bodyPr/>
        <a:lstStyle/>
        <a:p>
          <a:endParaRPr lang="en-US" dirty="0"/>
        </a:p>
      </dgm:t>
    </dgm:pt>
    <dgm:pt modelId="{86E33E1E-3566-44E8-99F0-07C690E45099}" type="parTrans" cxnId="{E875B530-91E2-4BDD-AB3B-C14325D65D3A}">
      <dgm:prSet/>
      <dgm:spPr/>
      <dgm:t>
        <a:bodyPr/>
        <a:lstStyle/>
        <a:p>
          <a:endParaRPr lang="en-US"/>
        </a:p>
      </dgm:t>
    </dgm:pt>
    <dgm:pt modelId="{9F303D88-7030-4EB5-BE12-3CE27F394E55}" type="sibTrans" cxnId="{E875B530-91E2-4BDD-AB3B-C14325D65D3A}">
      <dgm:prSet/>
      <dgm:spPr/>
      <dgm:t>
        <a:bodyPr/>
        <a:lstStyle/>
        <a:p>
          <a:endParaRPr lang="en-US"/>
        </a:p>
      </dgm:t>
    </dgm:pt>
    <dgm:pt modelId="{479CD9BE-052E-4A1D-B812-64ED2CD1DDBE}">
      <dgm:prSet phldrT="[Text]" phldr="1"/>
      <dgm:spPr>
        <a:blipFill rotWithShape="0">
          <a:blip xmlns:r="http://schemas.openxmlformats.org/officeDocument/2006/relationships" r:embed="rId2"/>
          <a:stretch>
            <a:fillRect/>
          </a:stretch>
        </a:blipFill>
      </dgm:spPr>
      <dgm:t>
        <a:bodyPr/>
        <a:lstStyle/>
        <a:p>
          <a:endParaRPr lang="en-US" dirty="0"/>
        </a:p>
      </dgm:t>
    </dgm:pt>
    <dgm:pt modelId="{7B56FE65-DBAA-43BC-8920-232EB9EAFB51}" type="parTrans" cxnId="{E8C87B6D-46FB-4D7E-8BA2-10FE77304E13}">
      <dgm:prSet/>
      <dgm:spPr/>
      <dgm:t>
        <a:bodyPr/>
        <a:lstStyle/>
        <a:p>
          <a:endParaRPr lang="en-US"/>
        </a:p>
      </dgm:t>
    </dgm:pt>
    <dgm:pt modelId="{CA6B55DF-0CAF-4772-AB82-E60C8FC211C9}" type="sibTrans" cxnId="{E8C87B6D-46FB-4D7E-8BA2-10FE77304E13}">
      <dgm:prSet/>
      <dgm:spPr/>
      <dgm:t>
        <a:bodyPr/>
        <a:lstStyle/>
        <a:p>
          <a:endParaRPr lang="en-US"/>
        </a:p>
      </dgm:t>
    </dgm:pt>
    <dgm:pt modelId="{3DD73EA0-9B00-4787-ADEE-330E77988BC4}">
      <dgm:prSet phldrT="[Text]" phldr="1"/>
      <dgm:spPr>
        <a:blipFill rotWithShape="0">
          <a:blip xmlns:r="http://schemas.openxmlformats.org/officeDocument/2006/relationships" r:embed="rId3"/>
          <a:stretch>
            <a:fillRect/>
          </a:stretch>
        </a:blipFill>
      </dgm:spPr>
      <dgm:t>
        <a:bodyPr/>
        <a:lstStyle/>
        <a:p>
          <a:endParaRPr lang="en-US"/>
        </a:p>
      </dgm:t>
    </dgm:pt>
    <dgm:pt modelId="{39F68155-6113-44E3-88C7-CAF969C4C3DC}" type="parTrans" cxnId="{88D4E70E-232A-4365-8883-A6313F3F1C30}">
      <dgm:prSet/>
      <dgm:spPr/>
      <dgm:t>
        <a:bodyPr/>
        <a:lstStyle/>
        <a:p>
          <a:endParaRPr lang="en-US"/>
        </a:p>
      </dgm:t>
    </dgm:pt>
    <dgm:pt modelId="{B1E3309D-E10C-42FD-8357-C26B53B3AFBC}" type="sibTrans" cxnId="{88D4E70E-232A-4365-8883-A6313F3F1C30}">
      <dgm:prSet/>
      <dgm:spPr/>
      <dgm:t>
        <a:bodyPr/>
        <a:lstStyle/>
        <a:p>
          <a:endParaRPr lang="en-US"/>
        </a:p>
      </dgm:t>
    </dgm:pt>
    <dgm:pt modelId="{8DF4E1CA-E38F-47C8-ABEA-93584ABCAACA}">
      <dgm:prSet phldrT="[Text]" phldr="1"/>
      <dgm:spPr>
        <a:blipFill rotWithShape="0">
          <a:blip xmlns:r="http://schemas.openxmlformats.org/officeDocument/2006/relationships" r:embed="rId4"/>
          <a:stretch>
            <a:fillRect/>
          </a:stretch>
        </a:blipFill>
      </dgm:spPr>
      <dgm:t>
        <a:bodyPr/>
        <a:lstStyle/>
        <a:p>
          <a:endParaRPr lang="en-US" dirty="0"/>
        </a:p>
      </dgm:t>
    </dgm:pt>
    <dgm:pt modelId="{51C86862-DC29-47E8-86A0-59A09A3784C2}" type="sibTrans" cxnId="{40197E02-C0FD-4702-A8B1-7D6C8A34C816}">
      <dgm:prSet/>
      <dgm:spPr/>
      <dgm:t>
        <a:bodyPr/>
        <a:lstStyle/>
        <a:p>
          <a:endParaRPr lang="en-US"/>
        </a:p>
      </dgm:t>
    </dgm:pt>
    <dgm:pt modelId="{931417F0-D66A-4191-A3DE-15E1DAC6BAE0}" type="parTrans" cxnId="{40197E02-C0FD-4702-A8B1-7D6C8A34C816}">
      <dgm:prSet/>
      <dgm:spPr/>
      <dgm:t>
        <a:bodyPr/>
        <a:lstStyle/>
        <a:p>
          <a:endParaRPr lang="en-US"/>
        </a:p>
      </dgm:t>
    </dgm:pt>
    <dgm:pt modelId="{AF9DD32E-9CDC-49B8-98B7-ACBFAA95CCBC}" type="pres">
      <dgm:prSet presAssocID="{EB0C37AD-336D-4A69-8491-157946E10201}" presName="Name0" presStyleCnt="0">
        <dgm:presLayoutVars>
          <dgm:chMax val="1"/>
          <dgm:dir/>
          <dgm:animLvl val="ctr"/>
          <dgm:resizeHandles val="exact"/>
        </dgm:presLayoutVars>
      </dgm:prSet>
      <dgm:spPr/>
      <dgm:t>
        <a:bodyPr/>
        <a:lstStyle/>
        <a:p>
          <a:endParaRPr lang="en-US"/>
        </a:p>
      </dgm:t>
    </dgm:pt>
    <dgm:pt modelId="{C86AAB2A-62C0-4FC9-96E1-52D31728EEA8}" type="pres">
      <dgm:prSet presAssocID="{8DF4E1CA-E38F-47C8-ABEA-93584ABCAACA}" presName="centerShape" presStyleLbl="node0" presStyleIdx="0" presStyleCnt="1"/>
      <dgm:spPr/>
      <dgm:t>
        <a:bodyPr/>
        <a:lstStyle/>
        <a:p>
          <a:endParaRPr lang="en-US"/>
        </a:p>
      </dgm:t>
    </dgm:pt>
    <dgm:pt modelId="{CB2325C6-FEC9-49FF-98FE-AA7D8681C462}" type="pres">
      <dgm:prSet presAssocID="{47C74077-757B-4340-B3BE-5B3550A9ECDC}" presName="node" presStyleLbl="node1" presStyleIdx="0" presStyleCnt="3">
        <dgm:presLayoutVars>
          <dgm:bulletEnabled val="1"/>
        </dgm:presLayoutVars>
      </dgm:prSet>
      <dgm:spPr/>
      <dgm:t>
        <a:bodyPr/>
        <a:lstStyle/>
        <a:p>
          <a:endParaRPr lang="en-US"/>
        </a:p>
      </dgm:t>
    </dgm:pt>
    <dgm:pt modelId="{37C6F416-FC29-4B88-BEFD-32F12BFFE0DF}" type="pres">
      <dgm:prSet presAssocID="{47C74077-757B-4340-B3BE-5B3550A9ECDC}" presName="dummy" presStyleCnt="0"/>
      <dgm:spPr/>
    </dgm:pt>
    <dgm:pt modelId="{F4C85593-16F5-4A78-9B91-5BF3EC0458D9}" type="pres">
      <dgm:prSet presAssocID="{9F303D88-7030-4EB5-BE12-3CE27F394E55}" presName="sibTrans" presStyleLbl="sibTrans2D1" presStyleIdx="0" presStyleCnt="3"/>
      <dgm:spPr/>
      <dgm:t>
        <a:bodyPr/>
        <a:lstStyle/>
        <a:p>
          <a:endParaRPr lang="en-US"/>
        </a:p>
      </dgm:t>
    </dgm:pt>
    <dgm:pt modelId="{E5CDA465-B822-47EA-B349-A7254011FEEE}" type="pres">
      <dgm:prSet presAssocID="{479CD9BE-052E-4A1D-B812-64ED2CD1DDBE}" presName="node" presStyleLbl="node1" presStyleIdx="1" presStyleCnt="3">
        <dgm:presLayoutVars>
          <dgm:bulletEnabled val="1"/>
        </dgm:presLayoutVars>
      </dgm:prSet>
      <dgm:spPr/>
      <dgm:t>
        <a:bodyPr/>
        <a:lstStyle/>
        <a:p>
          <a:endParaRPr lang="en-US"/>
        </a:p>
      </dgm:t>
    </dgm:pt>
    <dgm:pt modelId="{16C864C9-1474-4589-885C-29091D2A41E6}" type="pres">
      <dgm:prSet presAssocID="{479CD9BE-052E-4A1D-B812-64ED2CD1DDBE}" presName="dummy" presStyleCnt="0"/>
      <dgm:spPr/>
    </dgm:pt>
    <dgm:pt modelId="{C05484D9-21C6-4258-9F49-5DD2EE6BB43A}" type="pres">
      <dgm:prSet presAssocID="{CA6B55DF-0CAF-4772-AB82-E60C8FC211C9}" presName="sibTrans" presStyleLbl="sibTrans2D1" presStyleIdx="1" presStyleCnt="3"/>
      <dgm:spPr/>
      <dgm:t>
        <a:bodyPr/>
        <a:lstStyle/>
        <a:p>
          <a:endParaRPr lang="en-US"/>
        </a:p>
      </dgm:t>
    </dgm:pt>
    <dgm:pt modelId="{3BA96B76-85A2-4591-8FFD-78F606FC8E61}" type="pres">
      <dgm:prSet presAssocID="{3DD73EA0-9B00-4787-ADEE-330E77988BC4}" presName="node" presStyleLbl="node1" presStyleIdx="2" presStyleCnt="3">
        <dgm:presLayoutVars>
          <dgm:bulletEnabled val="1"/>
        </dgm:presLayoutVars>
      </dgm:prSet>
      <dgm:spPr/>
      <dgm:t>
        <a:bodyPr/>
        <a:lstStyle/>
        <a:p>
          <a:endParaRPr lang="en-US"/>
        </a:p>
      </dgm:t>
    </dgm:pt>
    <dgm:pt modelId="{4E863A35-A6DD-446C-AA16-9108CB0837C2}" type="pres">
      <dgm:prSet presAssocID="{3DD73EA0-9B00-4787-ADEE-330E77988BC4}" presName="dummy" presStyleCnt="0"/>
      <dgm:spPr/>
    </dgm:pt>
    <dgm:pt modelId="{F9C49167-64DE-4ECA-9A09-699625F2D910}" type="pres">
      <dgm:prSet presAssocID="{B1E3309D-E10C-42FD-8357-C26B53B3AFBC}" presName="sibTrans" presStyleLbl="sibTrans2D1" presStyleIdx="2" presStyleCnt="3"/>
      <dgm:spPr/>
      <dgm:t>
        <a:bodyPr/>
        <a:lstStyle/>
        <a:p>
          <a:endParaRPr lang="en-US"/>
        </a:p>
      </dgm:t>
    </dgm:pt>
  </dgm:ptLst>
  <dgm:cxnLst>
    <dgm:cxn modelId="{40197E02-C0FD-4702-A8B1-7D6C8A34C816}" srcId="{EB0C37AD-336D-4A69-8491-157946E10201}" destId="{8DF4E1CA-E38F-47C8-ABEA-93584ABCAACA}" srcOrd="0" destOrd="0" parTransId="{931417F0-D66A-4191-A3DE-15E1DAC6BAE0}" sibTransId="{51C86862-DC29-47E8-86A0-59A09A3784C2}"/>
    <dgm:cxn modelId="{88D4E70E-232A-4365-8883-A6313F3F1C30}" srcId="{8DF4E1CA-E38F-47C8-ABEA-93584ABCAACA}" destId="{3DD73EA0-9B00-4787-ADEE-330E77988BC4}" srcOrd="2" destOrd="0" parTransId="{39F68155-6113-44E3-88C7-CAF969C4C3DC}" sibTransId="{B1E3309D-E10C-42FD-8357-C26B53B3AFBC}"/>
    <dgm:cxn modelId="{29BAEF19-6D13-4DB8-8FD6-A16776E98709}" type="presOf" srcId="{CA6B55DF-0CAF-4772-AB82-E60C8FC211C9}" destId="{C05484D9-21C6-4258-9F49-5DD2EE6BB43A}" srcOrd="0" destOrd="0" presId="urn:microsoft.com/office/officeart/2005/8/layout/radial6"/>
    <dgm:cxn modelId="{E875B530-91E2-4BDD-AB3B-C14325D65D3A}" srcId="{8DF4E1CA-E38F-47C8-ABEA-93584ABCAACA}" destId="{47C74077-757B-4340-B3BE-5B3550A9ECDC}" srcOrd="0" destOrd="0" parTransId="{86E33E1E-3566-44E8-99F0-07C690E45099}" sibTransId="{9F303D88-7030-4EB5-BE12-3CE27F394E55}"/>
    <dgm:cxn modelId="{D1311C34-8052-4017-B527-EC833A221424}" type="presOf" srcId="{B1E3309D-E10C-42FD-8357-C26B53B3AFBC}" destId="{F9C49167-64DE-4ECA-9A09-699625F2D910}" srcOrd="0" destOrd="0" presId="urn:microsoft.com/office/officeart/2005/8/layout/radial6"/>
    <dgm:cxn modelId="{AF178FD9-7877-4DE5-B364-09EA72100617}" type="presOf" srcId="{EB0C37AD-336D-4A69-8491-157946E10201}" destId="{AF9DD32E-9CDC-49B8-98B7-ACBFAA95CCBC}" srcOrd="0" destOrd="0" presId="urn:microsoft.com/office/officeart/2005/8/layout/radial6"/>
    <dgm:cxn modelId="{B0D822C2-6F03-495A-A356-9593D7FCF05D}" type="presOf" srcId="{9F303D88-7030-4EB5-BE12-3CE27F394E55}" destId="{F4C85593-16F5-4A78-9B91-5BF3EC0458D9}" srcOrd="0" destOrd="0" presId="urn:microsoft.com/office/officeart/2005/8/layout/radial6"/>
    <dgm:cxn modelId="{8B2444B7-3660-4A10-B461-DACCBBD76BD4}" type="presOf" srcId="{479CD9BE-052E-4A1D-B812-64ED2CD1DDBE}" destId="{E5CDA465-B822-47EA-B349-A7254011FEEE}" srcOrd="0" destOrd="0" presId="urn:microsoft.com/office/officeart/2005/8/layout/radial6"/>
    <dgm:cxn modelId="{88191917-9F8D-48A5-B66B-1EE6EF186771}" type="presOf" srcId="{8DF4E1CA-E38F-47C8-ABEA-93584ABCAACA}" destId="{C86AAB2A-62C0-4FC9-96E1-52D31728EEA8}" srcOrd="0" destOrd="0" presId="urn:microsoft.com/office/officeart/2005/8/layout/radial6"/>
    <dgm:cxn modelId="{C429B892-E674-40B9-B76C-FD45A45308C4}" type="presOf" srcId="{3DD73EA0-9B00-4787-ADEE-330E77988BC4}" destId="{3BA96B76-85A2-4591-8FFD-78F606FC8E61}" srcOrd="0" destOrd="0" presId="urn:microsoft.com/office/officeart/2005/8/layout/radial6"/>
    <dgm:cxn modelId="{E8C87B6D-46FB-4D7E-8BA2-10FE77304E13}" srcId="{8DF4E1CA-E38F-47C8-ABEA-93584ABCAACA}" destId="{479CD9BE-052E-4A1D-B812-64ED2CD1DDBE}" srcOrd="1" destOrd="0" parTransId="{7B56FE65-DBAA-43BC-8920-232EB9EAFB51}" sibTransId="{CA6B55DF-0CAF-4772-AB82-E60C8FC211C9}"/>
    <dgm:cxn modelId="{CDB09C8A-82A9-49D4-8F3C-97171DED5912}" type="presOf" srcId="{47C74077-757B-4340-B3BE-5B3550A9ECDC}" destId="{CB2325C6-FEC9-49FF-98FE-AA7D8681C462}" srcOrd="0" destOrd="0" presId="urn:microsoft.com/office/officeart/2005/8/layout/radial6"/>
    <dgm:cxn modelId="{DC85C030-7AE5-49C2-BC8F-3DBCF750E3DA}" type="presParOf" srcId="{AF9DD32E-9CDC-49B8-98B7-ACBFAA95CCBC}" destId="{C86AAB2A-62C0-4FC9-96E1-52D31728EEA8}" srcOrd="0" destOrd="0" presId="urn:microsoft.com/office/officeart/2005/8/layout/radial6"/>
    <dgm:cxn modelId="{6BD84DEC-4C46-4049-A7D4-49C1401C68B9}" type="presParOf" srcId="{AF9DD32E-9CDC-49B8-98B7-ACBFAA95CCBC}" destId="{CB2325C6-FEC9-49FF-98FE-AA7D8681C462}" srcOrd="1" destOrd="0" presId="urn:microsoft.com/office/officeart/2005/8/layout/radial6"/>
    <dgm:cxn modelId="{29C38F67-2792-4BDA-BB0F-BCC18B6C16B1}" type="presParOf" srcId="{AF9DD32E-9CDC-49B8-98B7-ACBFAA95CCBC}" destId="{37C6F416-FC29-4B88-BEFD-32F12BFFE0DF}" srcOrd="2" destOrd="0" presId="urn:microsoft.com/office/officeart/2005/8/layout/radial6"/>
    <dgm:cxn modelId="{0FBA7828-0512-4CBF-B13D-2145F931B976}" type="presParOf" srcId="{AF9DD32E-9CDC-49B8-98B7-ACBFAA95CCBC}" destId="{F4C85593-16F5-4A78-9B91-5BF3EC0458D9}" srcOrd="3" destOrd="0" presId="urn:microsoft.com/office/officeart/2005/8/layout/radial6"/>
    <dgm:cxn modelId="{6E56FBCB-6352-4257-8593-D43160580EE8}" type="presParOf" srcId="{AF9DD32E-9CDC-49B8-98B7-ACBFAA95CCBC}" destId="{E5CDA465-B822-47EA-B349-A7254011FEEE}" srcOrd="4" destOrd="0" presId="urn:microsoft.com/office/officeart/2005/8/layout/radial6"/>
    <dgm:cxn modelId="{A199B7EC-5E44-4922-93DB-B71776EAAC49}" type="presParOf" srcId="{AF9DD32E-9CDC-49B8-98B7-ACBFAA95CCBC}" destId="{16C864C9-1474-4589-885C-29091D2A41E6}" srcOrd="5" destOrd="0" presId="urn:microsoft.com/office/officeart/2005/8/layout/radial6"/>
    <dgm:cxn modelId="{D17E64A3-5E0D-4A08-8DDE-5C2A6F6CE4B8}" type="presParOf" srcId="{AF9DD32E-9CDC-49B8-98B7-ACBFAA95CCBC}" destId="{C05484D9-21C6-4258-9F49-5DD2EE6BB43A}" srcOrd="6" destOrd="0" presId="urn:microsoft.com/office/officeart/2005/8/layout/radial6"/>
    <dgm:cxn modelId="{656D3963-D4B9-47E8-9E39-118D4D4433E4}" type="presParOf" srcId="{AF9DD32E-9CDC-49B8-98B7-ACBFAA95CCBC}" destId="{3BA96B76-85A2-4591-8FFD-78F606FC8E61}" srcOrd="7" destOrd="0" presId="urn:microsoft.com/office/officeart/2005/8/layout/radial6"/>
    <dgm:cxn modelId="{D5950A4D-15C5-4E7C-A5B6-8003DBB7A5CB}" type="presParOf" srcId="{AF9DD32E-9CDC-49B8-98B7-ACBFAA95CCBC}" destId="{4E863A35-A6DD-446C-AA16-9108CB0837C2}" srcOrd="8" destOrd="0" presId="urn:microsoft.com/office/officeart/2005/8/layout/radial6"/>
    <dgm:cxn modelId="{76275E60-34DC-4A04-BBDB-F57BC030C3DB}" type="presParOf" srcId="{AF9DD32E-9CDC-49B8-98B7-ACBFAA95CCBC}" destId="{F9C49167-64DE-4ECA-9A09-699625F2D910}"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D7D49C-47E8-47FC-A236-C346BE92BE70}" type="doc">
      <dgm:prSet loTypeId="urn:microsoft.com/office/officeart/2005/8/layout/vList3" loCatId="list" qsTypeId="urn:microsoft.com/office/officeart/2005/8/quickstyle/simple1" qsCatId="simple" csTypeId="urn:microsoft.com/office/officeart/2005/8/colors/accent1_2" csCatId="accent1" phldr="1"/>
      <dgm:spPr/>
    </dgm:pt>
    <dgm:pt modelId="{A653261D-D92B-452D-B71D-62E848AA3DBB}">
      <dgm:prSet phldrT="[Text]" custT="1"/>
      <dgm:spPr>
        <a:solidFill>
          <a:schemeClr val="tx2">
            <a:lumMod val="75000"/>
          </a:schemeClr>
        </a:solidFill>
      </dgm:spPr>
      <dgm:t>
        <a:bodyPr/>
        <a:lstStyle/>
        <a:p>
          <a:r>
            <a:rPr lang="en-US" sz="1400" b="1" dirty="0" smtClean="0"/>
            <a:t>CHAT</a:t>
          </a:r>
          <a:endParaRPr lang="en-US" sz="1100" b="1" dirty="0"/>
        </a:p>
      </dgm:t>
    </dgm:pt>
    <dgm:pt modelId="{036DA3C7-0BEA-4D90-9BC0-39799C7EDD1A}" type="parTrans" cxnId="{40D03ACB-3559-4D44-8509-EDFA108B4F6A}">
      <dgm:prSet/>
      <dgm:spPr/>
      <dgm:t>
        <a:bodyPr/>
        <a:lstStyle/>
        <a:p>
          <a:endParaRPr lang="en-US"/>
        </a:p>
      </dgm:t>
    </dgm:pt>
    <dgm:pt modelId="{D919745A-0742-4818-A646-DCEA5C84000D}" type="sibTrans" cxnId="{40D03ACB-3559-4D44-8509-EDFA108B4F6A}">
      <dgm:prSet/>
      <dgm:spPr/>
      <dgm:t>
        <a:bodyPr/>
        <a:lstStyle/>
        <a:p>
          <a:endParaRPr lang="en-US"/>
        </a:p>
      </dgm:t>
    </dgm:pt>
    <dgm:pt modelId="{2E5DAEF3-E0B6-4398-AF7E-E8C390132E4E}">
      <dgm:prSet phldrT="[Text]" custT="1"/>
      <dgm:spPr>
        <a:solidFill>
          <a:schemeClr val="tx2">
            <a:lumMod val="75000"/>
          </a:schemeClr>
        </a:solidFill>
      </dgm:spPr>
      <dgm:t>
        <a:bodyPr/>
        <a:lstStyle/>
        <a:p>
          <a:r>
            <a:rPr lang="en-US" sz="1400" b="1" dirty="0" smtClean="0"/>
            <a:t>INSTANT MESSAGING</a:t>
          </a:r>
          <a:endParaRPr lang="en-US" sz="1400" b="1" dirty="0"/>
        </a:p>
      </dgm:t>
    </dgm:pt>
    <dgm:pt modelId="{71B0C0D7-C7F3-4146-97EB-69C797E7FBFE}" type="parTrans" cxnId="{03872812-DDCB-4B36-9813-5E00F8186EF0}">
      <dgm:prSet/>
      <dgm:spPr/>
      <dgm:t>
        <a:bodyPr/>
        <a:lstStyle/>
        <a:p>
          <a:endParaRPr lang="en-US"/>
        </a:p>
      </dgm:t>
    </dgm:pt>
    <dgm:pt modelId="{82A83113-B2D2-410C-9EC6-91689FF7F844}" type="sibTrans" cxnId="{03872812-DDCB-4B36-9813-5E00F8186EF0}">
      <dgm:prSet/>
      <dgm:spPr/>
      <dgm:t>
        <a:bodyPr/>
        <a:lstStyle/>
        <a:p>
          <a:endParaRPr lang="en-US"/>
        </a:p>
      </dgm:t>
    </dgm:pt>
    <dgm:pt modelId="{A97FF133-C835-4709-A7E7-D181CB1BAAFB}">
      <dgm:prSet phldrT="[Text]" custT="1"/>
      <dgm:spPr>
        <a:solidFill>
          <a:schemeClr val="tx2">
            <a:lumMod val="75000"/>
          </a:schemeClr>
        </a:solidFill>
      </dgm:spPr>
      <dgm:t>
        <a:bodyPr/>
        <a:lstStyle/>
        <a:p>
          <a:r>
            <a:rPr lang="en-US" sz="1400" b="1" dirty="0" smtClean="0"/>
            <a:t>VOICE RECOGNITION</a:t>
          </a:r>
          <a:endParaRPr lang="en-US" sz="1400" b="1" dirty="0"/>
        </a:p>
      </dgm:t>
    </dgm:pt>
    <dgm:pt modelId="{F6CEDD73-EE86-408F-B07A-62F4CB150B6C}" type="parTrans" cxnId="{27F55C0B-D2A5-4B8B-9A7A-B16BFAE0E36F}">
      <dgm:prSet/>
      <dgm:spPr/>
      <dgm:t>
        <a:bodyPr/>
        <a:lstStyle/>
        <a:p>
          <a:endParaRPr lang="en-US"/>
        </a:p>
      </dgm:t>
    </dgm:pt>
    <dgm:pt modelId="{D25D9A5C-9AF7-48C2-8AB7-7D0492B76AD0}" type="sibTrans" cxnId="{27F55C0B-D2A5-4B8B-9A7A-B16BFAE0E36F}">
      <dgm:prSet/>
      <dgm:spPr/>
      <dgm:t>
        <a:bodyPr/>
        <a:lstStyle/>
        <a:p>
          <a:endParaRPr lang="en-US"/>
        </a:p>
      </dgm:t>
    </dgm:pt>
    <dgm:pt modelId="{378BF903-F5DA-42D2-ADA2-D836123DE27E}">
      <dgm:prSet phldrT="[Text]" custT="1"/>
      <dgm:spPr>
        <a:solidFill>
          <a:schemeClr val="tx2">
            <a:lumMod val="75000"/>
          </a:schemeClr>
        </a:solidFill>
      </dgm:spPr>
      <dgm:t>
        <a:bodyPr/>
        <a:lstStyle/>
        <a:p>
          <a:r>
            <a:rPr lang="en-US" sz="1400" b="1" dirty="0" smtClean="0"/>
            <a:t>SMART AGENT</a:t>
          </a:r>
          <a:endParaRPr lang="en-US" sz="1400" b="1" dirty="0"/>
        </a:p>
      </dgm:t>
    </dgm:pt>
    <dgm:pt modelId="{A345645C-A016-4381-8B22-DCF1DAE684CB}" type="parTrans" cxnId="{3BC16654-3387-4F68-99CF-6B5F24F728E5}">
      <dgm:prSet/>
      <dgm:spPr/>
      <dgm:t>
        <a:bodyPr/>
        <a:lstStyle/>
        <a:p>
          <a:endParaRPr lang="en-US"/>
        </a:p>
      </dgm:t>
    </dgm:pt>
    <dgm:pt modelId="{016D4E9B-51A7-4215-A41C-43A09E94281F}" type="sibTrans" cxnId="{3BC16654-3387-4F68-99CF-6B5F24F728E5}">
      <dgm:prSet/>
      <dgm:spPr/>
      <dgm:t>
        <a:bodyPr/>
        <a:lstStyle/>
        <a:p>
          <a:endParaRPr lang="en-US"/>
        </a:p>
      </dgm:t>
    </dgm:pt>
    <dgm:pt modelId="{88FCC5C8-43E0-4CED-B67C-E53093765A0A}">
      <dgm:prSet phldrT="[Text]" custT="1"/>
      <dgm:spPr>
        <a:solidFill>
          <a:schemeClr val="tx2">
            <a:lumMod val="75000"/>
          </a:schemeClr>
        </a:solidFill>
      </dgm:spPr>
      <dgm:t>
        <a:bodyPr/>
        <a:lstStyle/>
        <a:p>
          <a:r>
            <a:rPr lang="en-US" sz="1400" b="1" dirty="0" smtClean="0"/>
            <a:t>TWEET</a:t>
          </a:r>
          <a:endParaRPr lang="en-US" sz="1400" b="1" dirty="0"/>
        </a:p>
      </dgm:t>
    </dgm:pt>
    <dgm:pt modelId="{FC93A692-04F1-409A-B5C6-1F9070186757}" type="parTrans" cxnId="{40A57EC3-8AD6-433C-BA31-79F3354AB466}">
      <dgm:prSet/>
      <dgm:spPr/>
      <dgm:t>
        <a:bodyPr/>
        <a:lstStyle/>
        <a:p>
          <a:endParaRPr lang="en-US"/>
        </a:p>
      </dgm:t>
    </dgm:pt>
    <dgm:pt modelId="{6676C78A-B6B2-4CF6-8D5E-9BE99189A917}" type="sibTrans" cxnId="{40A57EC3-8AD6-433C-BA31-79F3354AB466}">
      <dgm:prSet/>
      <dgm:spPr/>
      <dgm:t>
        <a:bodyPr/>
        <a:lstStyle/>
        <a:p>
          <a:endParaRPr lang="en-US"/>
        </a:p>
      </dgm:t>
    </dgm:pt>
    <dgm:pt modelId="{9778C4B4-AF47-413E-953F-6C050CFE6B26}">
      <dgm:prSet phldrT="[Text]" custT="1"/>
      <dgm:spPr>
        <a:solidFill>
          <a:schemeClr val="tx2">
            <a:lumMod val="75000"/>
          </a:schemeClr>
        </a:solidFill>
      </dgm:spPr>
      <dgm:t>
        <a:bodyPr/>
        <a:lstStyle/>
        <a:p>
          <a:r>
            <a:rPr lang="en-US" sz="1400" b="1" dirty="0" err="1" smtClean="0"/>
            <a:t>eMAIL</a:t>
          </a:r>
          <a:endParaRPr lang="en-US" sz="1400" b="1" dirty="0"/>
        </a:p>
      </dgm:t>
    </dgm:pt>
    <dgm:pt modelId="{8CA3DBF4-8252-41C9-BF6F-C89CC991463F}" type="parTrans" cxnId="{1C2574FD-E017-4062-BDA1-7762D2CBD4FC}">
      <dgm:prSet/>
      <dgm:spPr/>
      <dgm:t>
        <a:bodyPr/>
        <a:lstStyle/>
        <a:p>
          <a:endParaRPr lang="en-US"/>
        </a:p>
      </dgm:t>
    </dgm:pt>
    <dgm:pt modelId="{C91649FE-2F8E-4414-872D-ECC97324DF92}" type="sibTrans" cxnId="{1C2574FD-E017-4062-BDA1-7762D2CBD4FC}">
      <dgm:prSet/>
      <dgm:spPr/>
      <dgm:t>
        <a:bodyPr/>
        <a:lstStyle/>
        <a:p>
          <a:endParaRPr lang="en-US"/>
        </a:p>
      </dgm:t>
    </dgm:pt>
    <dgm:pt modelId="{A10593B2-4E4E-407C-A7B8-37215440F6CE}" type="pres">
      <dgm:prSet presAssocID="{24D7D49C-47E8-47FC-A236-C346BE92BE70}" presName="linearFlow" presStyleCnt="0">
        <dgm:presLayoutVars>
          <dgm:dir/>
          <dgm:resizeHandles val="exact"/>
        </dgm:presLayoutVars>
      </dgm:prSet>
      <dgm:spPr/>
    </dgm:pt>
    <dgm:pt modelId="{815B0586-BD61-4FAC-B431-E92CEC7BAC59}" type="pres">
      <dgm:prSet presAssocID="{A653261D-D92B-452D-B71D-62E848AA3DBB}" presName="composite" presStyleCnt="0"/>
      <dgm:spPr/>
    </dgm:pt>
    <dgm:pt modelId="{DEDE00F9-27BA-4BFE-93B8-58D989865EF3}" type="pres">
      <dgm:prSet presAssocID="{A653261D-D92B-452D-B71D-62E848AA3DBB}"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588B78-1A1A-4780-B6F7-D850A7B7C21D}" type="pres">
      <dgm:prSet presAssocID="{A653261D-D92B-452D-B71D-62E848AA3DBB}" presName="txShp" presStyleLbl="node1" presStyleIdx="0" presStyleCnt="6">
        <dgm:presLayoutVars>
          <dgm:bulletEnabled val="1"/>
        </dgm:presLayoutVars>
      </dgm:prSet>
      <dgm:spPr/>
      <dgm:t>
        <a:bodyPr/>
        <a:lstStyle/>
        <a:p>
          <a:endParaRPr lang="en-US"/>
        </a:p>
      </dgm:t>
    </dgm:pt>
    <dgm:pt modelId="{A844ED09-B4FC-4C1F-92E8-E4D7332F6D41}" type="pres">
      <dgm:prSet presAssocID="{D919745A-0742-4818-A646-DCEA5C84000D}" presName="spacing" presStyleCnt="0"/>
      <dgm:spPr/>
    </dgm:pt>
    <dgm:pt modelId="{62A0C755-C8F2-47D9-A94F-11E0865DAF59}" type="pres">
      <dgm:prSet presAssocID="{2E5DAEF3-E0B6-4398-AF7E-E8C390132E4E}" presName="composite" presStyleCnt="0"/>
      <dgm:spPr/>
    </dgm:pt>
    <dgm:pt modelId="{337E696D-9A76-4925-A154-F0F1ECA2A459}" type="pres">
      <dgm:prSet presAssocID="{2E5DAEF3-E0B6-4398-AF7E-E8C390132E4E}"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37DBEAD-8895-4DBD-98FB-2B4BA0E3132F}" type="pres">
      <dgm:prSet presAssocID="{2E5DAEF3-E0B6-4398-AF7E-E8C390132E4E}" presName="txShp" presStyleLbl="node1" presStyleIdx="1" presStyleCnt="6">
        <dgm:presLayoutVars>
          <dgm:bulletEnabled val="1"/>
        </dgm:presLayoutVars>
      </dgm:prSet>
      <dgm:spPr/>
      <dgm:t>
        <a:bodyPr/>
        <a:lstStyle/>
        <a:p>
          <a:endParaRPr lang="en-US"/>
        </a:p>
      </dgm:t>
    </dgm:pt>
    <dgm:pt modelId="{ADD7843C-43F8-466B-A9E2-D102A63D2E68}" type="pres">
      <dgm:prSet presAssocID="{82A83113-B2D2-410C-9EC6-91689FF7F844}" presName="spacing" presStyleCnt="0"/>
      <dgm:spPr/>
    </dgm:pt>
    <dgm:pt modelId="{435FABDA-B124-4FEA-ACB0-1699C1AF7EB3}" type="pres">
      <dgm:prSet presAssocID="{A97FF133-C835-4709-A7E7-D181CB1BAAFB}" presName="composite" presStyleCnt="0"/>
      <dgm:spPr/>
    </dgm:pt>
    <dgm:pt modelId="{BC213BC6-4C93-46B5-B5D8-B09382FA181B}" type="pres">
      <dgm:prSet presAssocID="{A97FF133-C835-4709-A7E7-D181CB1BAAFB}"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73E621B-8168-4CA4-8257-292476C9ACF9}" type="pres">
      <dgm:prSet presAssocID="{A97FF133-C835-4709-A7E7-D181CB1BAAFB}" presName="txShp" presStyleLbl="node1" presStyleIdx="2" presStyleCnt="6" custScaleX="102458">
        <dgm:presLayoutVars>
          <dgm:bulletEnabled val="1"/>
        </dgm:presLayoutVars>
      </dgm:prSet>
      <dgm:spPr/>
      <dgm:t>
        <a:bodyPr/>
        <a:lstStyle/>
        <a:p>
          <a:endParaRPr lang="en-US"/>
        </a:p>
      </dgm:t>
    </dgm:pt>
    <dgm:pt modelId="{C69D75C9-DB8C-4E0D-A250-E1FB6B791D98}" type="pres">
      <dgm:prSet presAssocID="{D25D9A5C-9AF7-48C2-8AB7-7D0492B76AD0}" presName="spacing" presStyleCnt="0"/>
      <dgm:spPr/>
    </dgm:pt>
    <dgm:pt modelId="{622C532C-F066-4F0A-849B-5499F9272202}" type="pres">
      <dgm:prSet presAssocID="{378BF903-F5DA-42D2-ADA2-D836123DE27E}" presName="composite" presStyleCnt="0"/>
      <dgm:spPr/>
    </dgm:pt>
    <dgm:pt modelId="{9C8D0A94-4191-4472-9E32-22307D0808F7}" type="pres">
      <dgm:prSet presAssocID="{378BF903-F5DA-42D2-ADA2-D836123DE27E}"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8056E302-8FEF-42F1-9188-8FBA399A3505}" type="pres">
      <dgm:prSet presAssocID="{378BF903-F5DA-42D2-ADA2-D836123DE27E}" presName="txShp" presStyleLbl="node1" presStyleIdx="3" presStyleCnt="6">
        <dgm:presLayoutVars>
          <dgm:bulletEnabled val="1"/>
        </dgm:presLayoutVars>
      </dgm:prSet>
      <dgm:spPr/>
      <dgm:t>
        <a:bodyPr/>
        <a:lstStyle/>
        <a:p>
          <a:endParaRPr lang="en-US"/>
        </a:p>
      </dgm:t>
    </dgm:pt>
    <dgm:pt modelId="{F7264C2D-9B10-4519-B9F5-8998B58540EF}" type="pres">
      <dgm:prSet presAssocID="{016D4E9B-51A7-4215-A41C-43A09E94281F}" presName="spacing" presStyleCnt="0"/>
      <dgm:spPr/>
    </dgm:pt>
    <dgm:pt modelId="{F56CD20B-7518-4ECF-AA94-D61D79EBCFD4}" type="pres">
      <dgm:prSet presAssocID="{88FCC5C8-43E0-4CED-B67C-E53093765A0A}" presName="composite" presStyleCnt="0"/>
      <dgm:spPr/>
    </dgm:pt>
    <dgm:pt modelId="{AF5E74E2-45D3-4A12-98F2-C213710EEB54}" type="pres">
      <dgm:prSet presAssocID="{88FCC5C8-43E0-4CED-B67C-E53093765A0A}"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dgm:spPr>
    </dgm:pt>
    <dgm:pt modelId="{F367E349-A80C-433F-AD83-4089154C1755}" type="pres">
      <dgm:prSet presAssocID="{88FCC5C8-43E0-4CED-B67C-E53093765A0A}" presName="txShp" presStyleLbl="node1" presStyleIdx="4" presStyleCnt="6">
        <dgm:presLayoutVars>
          <dgm:bulletEnabled val="1"/>
        </dgm:presLayoutVars>
      </dgm:prSet>
      <dgm:spPr/>
      <dgm:t>
        <a:bodyPr/>
        <a:lstStyle/>
        <a:p>
          <a:endParaRPr lang="en-US"/>
        </a:p>
      </dgm:t>
    </dgm:pt>
    <dgm:pt modelId="{8787E08C-4EED-4EB8-8317-5BF827CF822B}" type="pres">
      <dgm:prSet presAssocID="{6676C78A-B6B2-4CF6-8D5E-9BE99189A917}" presName="spacing" presStyleCnt="0"/>
      <dgm:spPr/>
    </dgm:pt>
    <dgm:pt modelId="{3FB74F40-5826-46D5-8282-0C39D6B7CDE4}" type="pres">
      <dgm:prSet presAssocID="{9778C4B4-AF47-413E-953F-6C050CFE6B26}" presName="composite" presStyleCnt="0"/>
      <dgm:spPr/>
    </dgm:pt>
    <dgm:pt modelId="{924EB9E6-2760-4CFA-9D1D-23901C8217D5}" type="pres">
      <dgm:prSet presAssocID="{9778C4B4-AF47-413E-953F-6C050CFE6B26}"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ABBF170-CEC8-476C-B3B8-0A5EBD805A89}" type="pres">
      <dgm:prSet presAssocID="{9778C4B4-AF47-413E-953F-6C050CFE6B26}" presName="txShp" presStyleLbl="node1" presStyleIdx="5" presStyleCnt="6">
        <dgm:presLayoutVars>
          <dgm:bulletEnabled val="1"/>
        </dgm:presLayoutVars>
      </dgm:prSet>
      <dgm:spPr/>
      <dgm:t>
        <a:bodyPr/>
        <a:lstStyle/>
        <a:p>
          <a:endParaRPr lang="en-US"/>
        </a:p>
      </dgm:t>
    </dgm:pt>
  </dgm:ptLst>
  <dgm:cxnLst>
    <dgm:cxn modelId="{A36DE01B-D0A4-4EC6-8FD8-E19397E8B630}" type="presOf" srcId="{378BF903-F5DA-42D2-ADA2-D836123DE27E}" destId="{8056E302-8FEF-42F1-9188-8FBA399A3505}" srcOrd="0" destOrd="0" presId="urn:microsoft.com/office/officeart/2005/8/layout/vList3"/>
    <dgm:cxn modelId="{35DB49A9-BFA7-4A9F-85C3-0E44B96477C4}" type="presOf" srcId="{9778C4B4-AF47-413E-953F-6C050CFE6B26}" destId="{4ABBF170-CEC8-476C-B3B8-0A5EBD805A89}" srcOrd="0" destOrd="0" presId="urn:microsoft.com/office/officeart/2005/8/layout/vList3"/>
    <dgm:cxn modelId="{DA0C1D25-43B0-4049-91E5-0DF6B3E42377}" type="presOf" srcId="{88FCC5C8-43E0-4CED-B67C-E53093765A0A}" destId="{F367E349-A80C-433F-AD83-4089154C1755}" srcOrd="0" destOrd="0" presId="urn:microsoft.com/office/officeart/2005/8/layout/vList3"/>
    <dgm:cxn modelId="{40A57EC3-8AD6-433C-BA31-79F3354AB466}" srcId="{24D7D49C-47E8-47FC-A236-C346BE92BE70}" destId="{88FCC5C8-43E0-4CED-B67C-E53093765A0A}" srcOrd="4" destOrd="0" parTransId="{FC93A692-04F1-409A-B5C6-1F9070186757}" sibTransId="{6676C78A-B6B2-4CF6-8D5E-9BE99189A917}"/>
    <dgm:cxn modelId="{3BC16654-3387-4F68-99CF-6B5F24F728E5}" srcId="{24D7D49C-47E8-47FC-A236-C346BE92BE70}" destId="{378BF903-F5DA-42D2-ADA2-D836123DE27E}" srcOrd="3" destOrd="0" parTransId="{A345645C-A016-4381-8B22-DCF1DAE684CB}" sibTransId="{016D4E9B-51A7-4215-A41C-43A09E94281F}"/>
    <dgm:cxn modelId="{CCB3457D-DFD7-4E41-9BAC-B7313824EDBE}" type="presOf" srcId="{A97FF133-C835-4709-A7E7-D181CB1BAAFB}" destId="{473E621B-8168-4CA4-8257-292476C9ACF9}" srcOrd="0" destOrd="0" presId="urn:microsoft.com/office/officeart/2005/8/layout/vList3"/>
    <dgm:cxn modelId="{40D03ACB-3559-4D44-8509-EDFA108B4F6A}" srcId="{24D7D49C-47E8-47FC-A236-C346BE92BE70}" destId="{A653261D-D92B-452D-B71D-62E848AA3DBB}" srcOrd="0" destOrd="0" parTransId="{036DA3C7-0BEA-4D90-9BC0-39799C7EDD1A}" sibTransId="{D919745A-0742-4818-A646-DCEA5C84000D}"/>
    <dgm:cxn modelId="{27F55C0B-D2A5-4B8B-9A7A-B16BFAE0E36F}" srcId="{24D7D49C-47E8-47FC-A236-C346BE92BE70}" destId="{A97FF133-C835-4709-A7E7-D181CB1BAAFB}" srcOrd="2" destOrd="0" parTransId="{F6CEDD73-EE86-408F-B07A-62F4CB150B6C}" sibTransId="{D25D9A5C-9AF7-48C2-8AB7-7D0492B76AD0}"/>
    <dgm:cxn modelId="{03872812-DDCB-4B36-9813-5E00F8186EF0}" srcId="{24D7D49C-47E8-47FC-A236-C346BE92BE70}" destId="{2E5DAEF3-E0B6-4398-AF7E-E8C390132E4E}" srcOrd="1" destOrd="0" parTransId="{71B0C0D7-C7F3-4146-97EB-69C797E7FBFE}" sibTransId="{82A83113-B2D2-410C-9EC6-91689FF7F844}"/>
    <dgm:cxn modelId="{1C2574FD-E017-4062-BDA1-7762D2CBD4FC}" srcId="{24D7D49C-47E8-47FC-A236-C346BE92BE70}" destId="{9778C4B4-AF47-413E-953F-6C050CFE6B26}" srcOrd="5" destOrd="0" parTransId="{8CA3DBF4-8252-41C9-BF6F-C89CC991463F}" sibTransId="{C91649FE-2F8E-4414-872D-ECC97324DF92}"/>
    <dgm:cxn modelId="{A3C16B32-69D4-45BC-91E4-45616C424741}" type="presOf" srcId="{2E5DAEF3-E0B6-4398-AF7E-E8C390132E4E}" destId="{C37DBEAD-8895-4DBD-98FB-2B4BA0E3132F}" srcOrd="0" destOrd="0" presId="urn:microsoft.com/office/officeart/2005/8/layout/vList3"/>
    <dgm:cxn modelId="{AFD6C216-8B34-4532-BD3D-FF70136DDC8D}" type="presOf" srcId="{A653261D-D92B-452D-B71D-62E848AA3DBB}" destId="{79588B78-1A1A-4780-B6F7-D850A7B7C21D}" srcOrd="0" destOrd="0" presId="urn:microsoft.com/office/officeart/2005/8/layout/vList3"/>
    <dgm:cxn modelId="{2AC73F85-FF06-475A-9E5F-395A27D44A80}" type="presOf" srcId="{24D7D49C-47E8-47FC-A236-C346BE92BE70}" destId="{A10593B2-4E4E-407C-A7B8-37215440F6CE}" srcOrd="0" destOrd="0" presId="urn:microsoft.com/office/officeart/2005/8/layout/vList3"/>
    <dgm:cxn modelId="{315E27CE-793B-490D-A679-7A76D4DDC1E8}" type="presParOf" srcId="{A10593B2-4E4E-407C-A7B8-37215440F6CE}" destId="{815B0586-BD61-4FAC-B431-E92CEC7BAC59}" srcOrd="0" destOrd="0" presId="urn:microsoft.com/office/officeart/2005/8/layout/vList3"/>
    <dgm:cxn modelId="{A81707EA-B06A-447D-89D9-02CEE5E6BD98}" type="presParOf" srcId="{815B0586-BD61-4FAC-B431-E92CEC7BAC59}" destId="{DEDE00F9-27BA-4BFE-93B8-58D989865EF3}" srcOrd="0" destOrd="0" presId="urn:microsoft.com/office/officeart/2005/8/layout/vList3"/>
    <dgm:cxn modelId="{B823905E-83CD-4BF0-8E97-D8D8936C9F84}" type="presParOf" srcId="{815B0586-BD61-4FAC-B431-E92CEC7BAC59}" destId="{79588B78-1A1A-4780-B6F7-D850A7B7C21D}" srcOrd="1" destOrd="0" presId="urn:microsoft.com/office/officeart/2005/8/layout/vList3"/>
    <dgm:cxn modelId="{160B820E-28D7-4AEE-B509-E205BD140AAC}" type="presParOf" srcId="{A10593B2-4E4E-407C-A7B8-37215440F6CE}" destId="{A844ED09-B4FC-4C1F-92E8-E4D7332F6D41}" srcOrd="1" destOrd="0" presId="urn:microsoft.com/office/officeart/2005/8/layout/vList3"/>
    <dgm:cxn modelId="{82425EC6-B639-46AD-A091-3FF1ACBCA5AC}" type="presParOf" srcId="{A10593B2-4E4E-407C-A7B8-37215440F6CE}" destId="{62A0C755-C8F2-47D9-A94F-11E0865DAF59}" srcOrd="2" destOrd="0" presId="urn:microsoft.com/office/officeart/2005/8/layout/vList3"/>
    <dgm:cxn modelId="{284FC187-0CBB-41F7-BA6B-E79F28B97304}" type="presParOf" srcId="{62A0C755-C8F2-47D9-A94F-11E0865DAF59}" destId="{337E696D-9A76-4925-A154-F0F1ECA2A459}" srcOrd="0" destOrd="0" presId="urn:microsoft.com/office/officeart/2005/8/layout/vList3"/>
    <dgm:cxn modelId="{2AE84208-771F-4F2D-AAB0-5B836ADD2848}" type="presParOf" srcId="{62A0C755-C8F2-47D9-A94F-11E0865DAF59}" destId="{C37DBEAD-8895-4DBD-98FB-2B4BA0E3132F}" srcOrd="1" destOrd="0" presId="urn:microsoft.com/office/officeart/2005/8/layout/vList3"/>
    <dgm:cxn modelId="{6F3B9FB6-7868-4BD3-8FE5-36DEF9C8D549}" type="presParOf" srcId="{A10593B2-4E4E-407C-A7B8-37215440F6CE}" destId="{ADD7843C-43F8-466B-A9E2-D102A63D2E68}" srcOrd="3" destOrd="0" presId="urn:microsoft.com/office/officeart/2005/8/layout/vList3"/>
    <dgm:cxn modelId="{6676DB8E-2836-4719-8A9A-27E71C86381A}" type="presParOf" srcId="{A10593B2-4E4E-407C-A7B8-37215440F6CE}" destId="{435FABDA-B124-4FEA-ACB0-1699C1AF7EB3}" srcOrd="4" destOrd="0" presId="urn:microsoft.com/office/officeart/2005/8/layout/vList3"/>
    <dgm:cxn modelId="{F292CD85-C973-45C0-BB5E-BA486F70AA07}" type="presParOf" srcId="{435FABDA-B124-4FEA-ACB0-1699C1AF7EB3}" destId="{BC213BC6-4C93-46B5-B5D8-B09382FA181B}" srcOrd="0" destOrd="0" presId="urn:microsoft.com/office/officeart/2005/8/layout/vList3"/>
    <dgm:cxn modelId="{3D91D6C1-CFBC-4497-B3D4-9D88B87336BF}" type="presParOf" srcId="{435FABDA-B124-4FEA-ACB0-1699C1AF7EB3}" destId="{473E621B-8168-4CA4-8257-292476C9ACF9}" srcOrd="1" destOrd="0" presId="urn:microsoft.com/office/officeart/2005/8/layout/vList3"/>
    <dgm:cxn modelId="{913DA07E-49CD-476D-8903-24A7C6055782}" type="presParOf" srcId="{A10593B2-4E4E-407C-A7B8-37215440F6CE}" destId="{C69D75C9-DB8C-4E0D-A250-E1FB6B791D98}" srcOrd="5" destOrd="0" presId="urn:microsoft.com/office/officeart/2005/8/layout/vList3"/>
    <dgm:cxn modelId="{E61F43E5-F70A-4878-8F3A-F26EBD8883B0}" type="presParOf" srcId="{A10593B2-4E4E-407C-A7B8-37215440F6CE}" destId="{622C532C-F066-4F0A-849B-5499F9272202}" srcOrd="6" destOrd="0" presId="urn:microsoft.com/office/officeart/2005/8/layout/vList3"/>
    <dgm:cxn modelId="{E1F3BEAA-D939-4D42-9A8E-BF63DEE264DB}" type="presParOf" srcId="{622C532C-F066-4F0A-849B-5499F9272202}" destId="{9C8D0A94-4191-4472-9E32-22307D0808F7}" srcOrd="0" destOrd="0" presId="urn:microsoft.com/office/officeart/2005/8/layout/vList3"/>
    <dgm:cxn modelId="{43A858BC-A5BE-4452-BC39-6FD68AA3A142}" type="presParOf" srcId="{622C532C-F066-4F0A-849B-5499F9272202}" destId="{8056E302-8FEF-42F1-9188-8FBA399A3505}" srcOrd="1" destOrd="0" presId="urn:microsoft.com/office/officeart/2005/8/layout/vList3"/>
    <dgm:cxn modelId="{309FFE2E-EF79-4B92-86EA-B8BFA13D84B8}" type="presParOf" srcId="{A10593B2-4E4E-407C-A7B8-37215440F6CE}" destId="{F7264C2D-9B10-4519-B9F5-8998B58540EF}" srcOrd="7" destOrd="0" presId="urn:microsoft.com/office/officeart/2005/8/layout/vList3"/>
    <dgm:cxn modelId="{224BD305-A4C3-4825-846B-C908A7E7785C}" type="presParOf" srcId="{A10593B2-4E4E-407C-A7B8-37215440F6CE}" destId="{F56CD20B-7518-4ECF-AA94-D61D79EBCFD4}" srcOrd="8" destOrd="0" presId="urn:microsoft.com/office/officeart/2005/8/layout/vList3"/>
    <dgm:cxn modelId="{887CEFD9-E1CE-4D3E-B487-C907E786BE53}" type="presParOf" srcId="{F56CD20B-7518-4ECF-AA94-D61D79EBCFD4}" destId="{AF5E74E2-45D3-4A12-98F2-C213710EEB54}" srcOrd="0" destOrd="0" presId="urn:microsoft.com/office/officeart/2005/8/layout/vList3"/>
    <dgm:cxn modelId="{2182F144-B613-4508-97F5-4677654D1CF1}" type="presParOf" srcId="{F56CD20B-7518-4ECF-AA94-D61D79EBCFD4}" destId="{F367E349-A80C-433F-AD83-4089154C1755}" srcOrd="1" destOrd="0" presId="urn:microsoft.com/office/officeart/2005/8/layout/vList3"/>
    <dgm:cxn modelId="{CA41B241-A2B2-426F-A525-E77DA0B48799}" type="presParOf" srcId="{A10593B2-4E4E-407C-A7B8-37215440F6CE}" destId="{8787E08C-4EED-4EB8-8317-5BF827CF822B}" srcOrd="9" destOrd="0" presId="urn:microsoft.com/office/officeart/2005/8/layout/vList3"/>
    <dgm:cxn modelId="{95DB5B0F-32DC-40B5-8C35-B2A853C4FA49}" type="presParOf" srcId="{A10593B2-4E4E-407C-A7B8-37215440F6CE}" destId="{3FB74F40-5826-46D5-8282-0C39D6B7CDE4}" srcOrd="10" destOrd="0" presId="urn:microsoft.com/office/officeart/2005/8/layout/vList3"/>
    <dgm:cxn modelId="{09C76FC5-EBCE-4AB0-AA2B-B7E3839AE1F6}" type="presParOf" srcId="{3FB74F40-5826-46D5-8282-0C39D6B7CDE4}" destId="{924EB9E6-2760-4CFA-9D1D-23901C8217D5}" srcOrd="0" destOrd="0" presId="urn:microsoft.com/office/officeart/2005/8/layout/vList3"/>
    <dgm:cxn modelId="{6450A2BA-3E5D-4343-B312-8CB757F5AC8D}" type="presParOf" srcId="{3FB74F40-5826-46D5-8282-0C39D6B7CDE4}" destId="{4ABBF170-CEC8-476C-B3B8-0A5EBD805A8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D7D49C-47E8-47FC-A236-C346BE92BE70}" type="doc">
      <dgm:prSet loTypeId="urn:microsoft.com/office/officeart/2005/8/layout/vList3" loCatId="list" qsTypeId="urn:microsoft.com/office/officeart/2005/8/quickstyle/simple1" qsCatId="simple" csTypeId="urn:microsoft.com/office/officeart/2005/8/colors/accent1_2" csCatId="accent1" phldr="1"/>
      <dgm:spPr/>
    </dgm:pt>
    <dgm:pt modelId="{A653261D-D92B-452D-B71D-62E848AA3DBB}">
      <dgm:prSet phldrT="[Text]" custT="1"/>
      <dgm:spPr>
        <a:solidFill>
          <a:schemeClr val="tx2">
            <a:lumMod val="75000"/>
          </a:schemeClr>
        </a:solidFill>
      </dgm:spPr>
      <dgm:t>
        <a:bodyPr/>
        <a:lstStyle/>
        <a:p>
          <a:r>
            <a:rPr lang="en-US" sz="1400" b="1" dirty="0" smtClean="0"/>
            <a:t>CHAT</a:t>
          </a:r>
          <a:endParaRPr lang="en-US" sz="1100" b="1" dirty="0"/>
        </a:p>
      </dgm:t>
    </dgm:pt>
    <dgm:pt modelId="{036DA3C7-0BEA-4D90-9BC0-39799C7EDD1A}" type="parTrans" cxnId="{40D03ACB-3559-4D44-8509-EDFA108B4F6A}">
      <dgm:prSet/>
      <dgm:spPr/>
      <dgm:t>
        <a:bodyPr/>
        <a:lstStyle/>
        <a:p>
          <a:endParaRPr lang="en-US"/>
        </a:p>
      </dgm:t>
    </dgm:pt>
    <dgm:pt modelId="{D919745A-0742-4818-A646-DCEA5C84000D}" type="sibTrans" cxnId="{40D03ACB-3559-4D44-8509-EDFA108B4F6A}">
      <dgm:prSet/>
      <dgm:spPr/>
      <dgm:t>
        <a:bodyPr/>
        <a:lstStyle/>
        <a:p>
          <a:endParaRPr lang="en-US"/>
        </a:p>
      </dgm:t>
    </dgm:pt>
    <dgm:pt modelId="{2E5DAEF3-E0B6-4398-AF7E-E8C390132E4E}">
      <dgm:prSet phldrT="[Text]" custT="1"/>
      <dgm:spPr>
        <a:solidFill>
          <a:schemeClr val="tx2">
            <a:lumMod val="75000"/>
          </a:schemeClr>
        </a:solidFill>
      </dgm:spPr>
      <dgm:t>
        <a:bodyPr/>
        <a:lstStyle/>
        <a:p>
          <a:r>
            <a:rPr lang="en-US" sz="1400" b="1" dirty="0" smtClean="0"/>
            <a:t>INSTANT MESSAGING</a:t>
          </a:r>
          <a:endParaRPr lang="en-US" sz="1400" b="1" dirty="0"/>
        </a:p>
      </dgm:t>
    </dgm:pt>
    <dgm:pt modelId="{71B0C0D7-C7F3-4146-97EB-69C797E7FBFE}" type="parTrans" cxnId="{03872812-DDCB-4B36-9813-5E00F8186EF0}">
      <dgm:prSet/>
      <dgm:spPr/>
      <dgm:t>
        <a:bodyPr/>
        <a:lstStyle/>
        <a:p>
          <a:endParaRPr lang="en-US"/>
        </a:p>
      </dgm:t>
    </dgm:pt>
    <dgm:pt modelId="{82A83113-B2D2-410C-9EC6-91689FF7F844}" type="sibTrans" cxnId="{03872812-DDCB-4B36-9813-5E00F8186EF0}">
      <dgm:prSet/>
      <dgm:spPr/>
      <dgm:t>
        <a:bodyPr/>
        <a:lstStyle/>
        <a:p>
          <a:endParaRPr lang="en-US"/>
        </a:p>
      </dgm:t>
    </dgm:pt>
    <dgm:pt modelId="{A97FF133-C835-4709-A7E7-D181CB1BAAFB}">
      <dgm:prSet phldrT="[Text]" custT="1"/>
      <dgm:spPr>
        <a:solidFill>
          <a:schemeClr val="tx2">
            <a:lumMod val="75000"/>
          </a:schemeClr>
        </a:solidFill>
      </dgm:spPr>
      <dgm:t>
        <a:bodyPr/>
        <a:lstStyle/>
        <a:p>
          <a:r>
            <a:rPr lang="en-US" sz="1400" b="1" dirty="0" smtClean="0"/>
            <a:t>VOICE RECOGNITION</a:t>
          </a:r>
          <a:endParaRPr lang="en-US" sz="1400" b="1" dirty="0"/>
        </a:p>
      </dgm:t>
    </dgm:pt>
    <dgm:pt modelId="{F6CEDD73-EE86-408F-B07A-62F4CB150B6C}" type="parTrans" cxnId="{27F55C0B-D2A5-4B8B-9A7A-B16BFAE0E36F}">
      <dgm:prSet/>
      <dgm:spPr/>
      <dgm:t>
        <a:bodyPr/>
        <a:lstStyle/>
        <a:p>
          <a:endParaRPr lang="en-US"/>
        </a:p>
      </dgm:t>
    </dgm:pt>
    <dgm:pt modelId="{D25D9A5C-9AF7-48C2-8AB7-7D0492B76AD0}" type="sibTrans" cxnId="{27F55C0B-D2A5-4B8B-9A7A-B16BFAE0E36F}">
      <dgm:prSet/>
      <dgm:spPr/>
      <dgm:t>
        <a:bodyPr/>
        <a:lstStyle/>
        <a:p>
          <a:endParaRPr lang="en-US"/>
        </a:p>
      </dgm:t>
    </dgm:pt>
    <dgm:pt modelId="{378BF903-F5DA-42D2-ADA2-D836123DE27E}">
      <dgm:prSet phldrT="[Text]" custT="1"/>
      <dgm:spPr>
        <a:solidFill>
          <a:schemeClr val="tx2">
            <a:lumMod val="75000"/>
          </a:schemeClr>
        </a:solidFill>
      </dgm:spPr>
      <dgm:t>
        <a:bodyPr/>
        <a:lstStyle/>
        <a:p>
          <a:r>
            <a:rPr lang="en-US" sz="1400" b="1" dirty="0" smtClean="0"/>
            <a:t>SMART AGENT</a:t>
          </a:r>
          <a:endParaRPr lang="en-US" sz="1400" b="1" dirty="0"/>
        </a:p>
      </dgm:t>
    </dgm:pt>
    <dgm:pt modelId="{A345645C-A016-4381-8B22-DCF1DAE684CB}" type="parTrans" cxnId="{3BC16654-3387-4F68-99CF-6B5F24F728E5}">
      <dgm:prSet/>
      <dgm:spPr/>
      <dgm:t>
        <a:bodyPr/>
        <a:lstStyle/>
        <a:p>
          <a:endParaRPr lang="en-US"/>
        </a:p>
      </dgm:t>
    </dgm:pt>
    <dgm:pt modelId="{016D4E9B-51A7-4215-A41C-43A09E94281F}" type="sibTrans" cxnId="{3BC16654-3387-4F68-99CF-6B5F24F728E5}">
      <dgm:prSet/>
      <dgm:spPr/>
      <dgm:t>
        <a:bodyPr/>
        <a:lstStyle/>
        <a:p>
          <a:endParaRPr lang="en-US"/>
        </a:p>
      </dgm:t>
    </dgm:pt>
    <dgm:pt modelId="{88FCC5C8-43E0-4CED-B67C-E53093765A0A}">
      <dgm:prSet phldrT="[Text]" custT="1"/>
      <dgm:spPr>
        <a:solidFill>
          <a:schemeClr val="tx2">
            <a:lumMod val="75000"/>
          </a:schemeClr>
        </a:solidFill>
      </dgm:spPr>
      <dgm:t>
        <a:bodyPr/>
        <a:lstStyle/>
        <a:p>
          <a:r>
            <a:rPr lang="en-US" sz="1400" b="1" dirty="0" smtClean="0"/>
            <a:t>TWEET</a:t>
          </a:r>
          <a:endParaRPr lang="en-US" sz="1400" b="1" dirty="0"/>
        </a:p>
      </dgm:t>
    </dgm:pt>
    <dgm:pt modelId="{FC93A692-04F1-409A-B5C6-1F9070186757}" type="parTrans" cxnId="{40A57EC3-8AD6-433C-BA31-79F3354AB466}">
      <dgm:prSet/>
      <dgm:spPr/>
      <dgm:t>
        <a:bodyPr/>
        <a:lstStyle/>
        <a:p>
          <a:endParaRPr lang="en-US"/>
        </a:p>
      </dgm:t>
    </dgm:pt>
    <dgm:pt modelId="{6676C78A-B6B2-4CF6-8D5E-9BE99189A917}" type="sibTrans" cxnId="{40A57EC3-8AD6-433C-BA31-79F3354AB466}">
      <dgm:prSet/>
      <dgm:spPr/>
      <dgm:t>
        <a:bodyPr/>
        <a:lstStyle/>
        <a:p>
          <a:endParaRPr lang="en-US"/>
        </a:p>
      </dgm:t>
    </dgm:pt>
    <dgm:pt modelId="{9778C4B4-AF47-413E-953F-6C050CFE6B26}">
      <dgm:prSet phldrT="[Text]" custT="1"/>
      <dgm:spPr>
        <a:solidFill>
          <a:schemeClr val="tx2">
            <a:lumMod val="75000"/>
          </a:schemeClr>
        </a:solidFill>
      </dgm:spPr>
      <dgm:t>
        <a:bodyPr/>
        <a:lstStyle/>
        <a:p>
          <a:r>
            <a:rPr lang="en-US" sz="1400" b="1" dirty="0" err="1" smtClean="0"/>
            <a:t>eMAIL</a:t>
          </a:r>
          <a:endParaRPr lang="en-US" sz="1400" b="1" dirty="0"/>
        </a:p>
      </dgm:t>
    </dgm:pt>
    <dgm:pt modelId="{8CA3DBF4-8252-41C9-BF6F-C89CC991463F}" type="parTrans" cxnId="{1C2574FD-E017-4062-BDA1-7762D2CBD4FC}">
      <dgm:prSet/>
      <dgm:spPr/>
      <dgm:t>
        <a:bodyPr/>
        <a:lstStyle/>
        <a:p>
          <a:endParaRPr lang="en-US"/>
        </a:p>
      </dgm:t>
    </dgm:pt>
    <dgm:pt modelId="{C91649FE-2F8E-4414-872D-ECC97324DF92}" type="sibTrans" cxnId="{1C2574FD-E017-4062-BDA1-7762D2CBD4FC}">
      <dgm:prSet/>
      <dgm:spPr/>
      <dgm:t>
        <a:bodyPr/>
        <a:lstStyle/>
        <a:p>
          <a:endParaRPr lang="en-US"/>
        </a:p>
      </dgm:t>
    </dgm:pt>
    <dgm:pt modelId="{A10593B2-4E4E-407C-A7B8-37215440F6CE}" type="pres">
      <dgm:prSet presAssocID="{24D7D49C-47E8-47FC-A236-C346BE92BE70}" presName="linearFlow" presStyleCnt="0">
        <dgm:presLayoutVars>
          <dgm:dir/>
          <dgm:resizeHandles val="exact"/>
        </dgm:presLayoutVars>
      </dgm:prSet>
      <dgm:spPr/>
    </dgm:pt>
    <dgm:pt modelId="{815B0586-BD61-4FAC-B431-E92CEC7BAC59}" type="pres">
      <dgm:prSet presAssocID="{A653261D-D92B-452D-B71D-62E848AA3DBB}" presName="composite" presStyleCnt="0"/>
      <dgm:spPr/>
    </dgm:pt>
    <dgm:pt modelId="{DEDE00F9-27BA-4BFE-93B8-58D989865EF3}" type="pres">
      <dgm:prSet presAssocID="{A653261D-D92B-452D-B71D-62E848AA3DBB}"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588B78-1A1A-4780-B6F7-D850A7B7C21D}" type="pres">
      <dgm:prSet presAssocID="{A653261D-D92B-452D-B71D-62E848AA3DBB}" presName="txShp" presStyleLbl="node1" presStyleIdx="0" presStyleCnt="6">
        <dgm:presLayoutVars>
          <dgm:bulletEnabled val="1"/>
        </dgm:presLayoutVars>
      </dgm:prSet>
      <dgm:spPr/>
      <dgm:t>
        <a:bodyPr/>
        <a:lstStyle/>
        <a:p>
          <a:endParaRPr lang="en-US"/>
        </a:p>
      </dgm:t>
    </dgm:pt>
    <dgm:pt modelId="{A844ED09-B4FC-4C1F-92E8-E4D7332F6D41}" type="pres">
      <dgm:prSet presAssocID="{D919745A-0742-4818-A646-DCEA5C84000D}" presName="spacing" presStyleCnt="0"/>
      <dgm:spPr/>
    </dgm:pt>
    <dgm:pt modelId="{62A0C755-C8F2-47D9-A94F-11E0865DAF59}" type="pres">
      <dgm:prSet presAssocID="{2E5DAEF3-E0B6-4398-AF7E-E8C390132E4E}" presName="composite" presStyleCnt="0"/>
      <dgm:spPr/>
    </dgm:pt>
    <dgm:pt modelId="{337E696D-9A76-4925-A154-F0F1ECA2A459}" type="pres">
      <dgm:prSet presAssocID="{2E5DAEF3-E0B6-4398-AF7E-E8C390132E4E}"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37DBEAD-8895-4DBD-98FB-2B4BA0E3132F}" type="pres">
      <dgm:prSet presAssocID="{2E5DAEF3-E0B6-4398-AF7E-E8C390132E4E}" presName="txShp" presStyleLbl="node1" presStyleIdx="1" presStyleCnt="6">
        <dgm:presLayoutVars>
          <dgm:bulletEnabled val="1"/>
        </dgm:presLayoutVars>
      </dgm:prSet>
      <dgm:spPr/>
      <dgm:t>
        <a:bodyPr/>
        <a:lstStyle/>
        <a:p>
          <a:endParaRPr lang="en-US"/>
        </a:p>
      </dgm:t>
    </dgm:pt>
    <dgm:pt modelId="{ADD7843C-43F8-466B-A9E2-D102A63D2E68}" type="pres">
      <dgm:prSet presAssocID="{82A83113-B2D2-410C-9EC6-91689FF7F844}" presName="spacing" presStyleCnt="0"/>
      <dgm:spPr/>
    </dgm:pt>
    <dgm:pt modelId="{435FABDA-B124-4FEA-ACB0-1699C1AF7EB3}" type="pres">
      <dgm:prSet presAssocID="{A97FF133-C835-4709-A7E7-D181CB1BAAFB}" presName="composite" presStyleCnt="0"/>
      <dgm:spPr/>
    </dgm:pt>
    <dgm:pt modelId="{BC213BC6-4C93-46B5-B5D8-B09382FA181B}" type="pres">
      <dgm:prSet presAssocID="{A97FF133-C835-4709-A7E7-D181CB1BAAFB}"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73E621B-8168-4CA4-8257-292476C9ACF9}" type="pres">
      <dgm:prSet presAssocID="{A97FF133-C835-4709-A7E7-D181CB1BAAFB}" presName="txShp" presStyleLbl="node1" presStyleIdx="2" presStyleCnt="6" custScaleX="102458">
        <dgm:presLayoutVars>
          <dgm:bulletEnabled val="1"/>
        </dgm:presLayoutVars>
      </dgm:prSet>
      <dgm:spPr/>
      <dgm:t>
        <a:bodyPr/>
        <a:lstStyle/>
        <a:p>
          <a:endParaRPr lang="en-US"/>
        </a:p>
      </dgm:t>
    </dgm:pt>
    <dgm:pt modelId="{C69D75C9-DB8C-4E0D-A250-E1FB6B791D98}" type="pres">
      <dgm:prSet presAssocID="{D25D9A5C-9AF7-48C2-8AB7-7D0492B76AD0}" presName="spacing" presStyleCnt="0"/>
      <dgm:spPr/>
    </dgm:pt>
    <dgm:pt modelId="{622C532C-F066-4F0A-849B-5499F9272202}" type="pres">
      <dgm:prSet presAssocID="{378BF903-F5DA-42D2-ADA2-D836123DE27E}" presName="composite" presStyleCnt="0"/>
      <dgm:spPr/>
    </dgm:pt>
    <dgm:pt modelId="{9C8D0A94-4191-4472-9E32-22307D0808F7}" type="pres">
      <dgm:prSet presAssocID="{378BF903-F5DA-42D2-ADA2-D836123DE27E}"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8056E302-8FEF-42F1-9188-8FBA399A3505}" type="pres">
      <dgm:prSet presAssocID="{378BF903-F5DA-42D2-ADA2-D836123DE27E}" presName="txShp" presStyleLbl="node1" presStyleIdx="3" presStyleCnt="6">
        <dgm:presLayoutVars>
          <dgm:bulletEnabled val="1"/>
        </dgm:presLayoutVars>
      </dgm:prSet>
      <dgm:spPr/>
      <dgm:t>
        <a:bodyPr/>
        <a:lstStyle/>
        <a:p>
          <a:endParaRPr lang="en-US"/>
        </a:p>
      </dgm:t>
    </dgm:pt>
    <dgm:pt modelId="{F7264C2D-9B10-4519-B9F5-8998B58540EF}" type="pres">
      <dgm:prSet presAssocID="{016D4E9B-51A7-4215-A41C-43A09E94281F}" presName="spacing" presStyleCnt="0"/>
      <dgm:spPr/>
    </dgm:pt>
    <dgm:pt modelId="{F56CD20B-7518-4ECF-AA94-D61D79EBCFD4}" type="pres">
      <dgm:prSet presAssocID="{88FCC5C8-43E0-4CED-B67C-E53093765A0A}" presName="composite" presStyleCnt="0"/>
      <dgm:spPr/>
    </dgm:pt>
    <dgm:pt modelId="{AF5E74E2-45D3-4A12-98F2-C213710EEB54}" type="pres">
      <dgm:prSet presAssocID="{88FCC5C8-43E0-4CED-B67C-E53093765A0A}"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dgm:spPr>
    </dgm:pt>
    <dgm:pt modelId="{F367E349-A80C-433F-AD83-4089154C1755}" type="pres">
      <dgm:prSet presAssocID="{88FCC5C8-43E0-4CED-B67C-E53093765A0A}" presName="txShp" presStyleLbl="node1" presStyleIdx="4" presStyleCnt="6">
        <dgm:presLayoutVars>
          <dgm:bulletEnabled val="1"/>
        </dgm:presLayoutVars>
      </dgm:prSet>
      <dgm:spPr/>
      <dgm:t>
        <a:bodyPr/>
        <a:lstStyle/>
        <a:p>
          <a:endParaRPr lang="en-US"/>
        </a:p>
      </dgm:t>
    </dgm:pt>
    <dgm:pt modelId="{8787E08C-4EED-4EB8-8317-5BF827CF822B}" type="pres">
      <dgm:prSet presAssocID="{6676C78A-B6B2-4CF6-8D5E-9BE99189A917}" presName="spacing" presStyleCnt="0"/>
      <dgm:spPr/>
    </dgm:pt>
    <dgm:pt modelId="{3FB74F40-5826-46D5-8282-0C39D6B7CDE4}" type="pres">
      <dgm:prSet presAssocID="{9778C4B4-AF47-413E-953F-6C050CFE6B26}" presName="composite" presStyleCnt="0"/>
      <dgm:spPr/>
    </dgm:pt>
    <dgm:pt modelId="{924EB9E6-2760-4CFA-9D1D-23901C8217D5}" type="pres">
      <dgm:prSet presAssocID="{9778C4B4-AF47-413E-953F-6C050CFE6B26}"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ABBF170-CEC8-476C-B3B8-0A5EBD805A89}" type="pres">
      <dgm:prSet presAssocID="{9778C4B4-AF47-413E-953F-6C050CFE6B26}" presName="txShp" presStyleLbl="node1" presStyleIdx="5" presStyleCnt="6">
        <dgm:presLayoutVars>
          <dgm:bulletEnabled val="1"/>
        </dgm:presLayoutVars>
      </dgm:prSet>
      <dgm:spPr/>
      <dgm:t>
        <a:bodyPr/>
        <a:lstStyle/>
        <a:p>
          <a:endParaRPr lang="en-US"/>
        </a:p>
      </dgm:t>
    </dgm:pt>
  </dgm:ptLst>
  <dgm:cxnLst>
    <dgm:cxn modelId="{809755CD-7D72-4FC3-B70D-D652EF3578A4}" type="presOf" srcId="{A653261D-D92B-452D-B71D-62E848AA3DBB}" destId="{79588B78-1A1A-4780-B6F7-D850A7B7C21D}" srcOrd="0" destOrd="0" presId="urn:microsoft.com/office/officeart/2005/8/layout/vList3"/>
    <dgm:cxn modelId="{B053E725-D3DE-4BB7-9581-49CEF564AC25}" type="presOf" srcId="{A97FF133-C835-4709-A7E7-D181CB1BAAFB}" destId="{473E621B-8168-4CA4-8257-292476C9ACF9}" srcOrd="0" destOrd="0" presId="urn:microsoft.com/office/officeart/2005/8/layout/vList3"/>
    <dgm:cxn modelId="{40A57EC3-8AD6-433C-BA31-79F3354AB466}" srcId="{24D7D49C-47E8-47FC-A236-C346BE92BE70}" destId="{88FCC5C8-43E0-4CED-B67C-E53093765A0A}" srcOrd="4" destOrd="0" parTransId="{FC93A692-04F1-409A-B5C6-1F9070186757}" sibTransId="{6676C78A-B6B2-4CF6-8D5E-9BE99189A917}"/>
    <dgm:cxn modelId="{3BC16654-3387-4F68-99CF-6B5F24F728E5}" srcId="{24D7D49C-47E8-47FC-A236-C346BE92BE70}" destId="{378BF903-F5DA-42D2-ADA2-D836123DE27E}" srcOrd="3" destOrd="0" parTransId="{A345645C-A016-4381-8B22-DCF1DAE684CB}" sibTransId="{016D4E9B-51A7-4215-A41C-43A09E94281F}"/>
    <dgm:cxn modelId="{19423F47-2A2F-467B-810B-4DA46131B406}" type="presOf" srcId="{2E5DAEF3-E0B6-4398-AF7E-E8C390132E4E}" destId="{C37DBEAD-8895-4DBD-98FB-2B4BA0E3132F}" srcOrd="0" destOrd="0" presId="urn:microsoft.com/office/officeart/2005/8/layout/vList3"/>
    <dgm:cxn modelId="{40D03ACB-3559-4D44-8509-EDFA108B4F6A}" srcId="{24D7D49C-47E8-47FC-A236-C346BE92BE70}" destId="{A653261D-D92B-452D-B71D-62E848AA3DBB}" srcOrd="0" destOrd="0" parTransId="{036DA3C7-0BEA-4D90-9BC0-39799C7EDD1A}" sibTransId="{D919745A-0742-4818-A646-DCEA5C84000D}"/>
    <dgm:cxn modelId="{27F55C0B-D2A5-4B8B-9A7A-B16BFAE0E36F}" srcId="{24D7D49C-47E8-47FC-A236-C346BE92BE70}" destId="{A97FF133-C835-4709-A7E7-D181CB1BAAFB}" srcOrd="2" destOrd="0" parTransId="{F6CEDD73-EE86-408F-B07A-62F4CB150B6C}" sibTransId="{D25D9A5C-9AF7-48C2-8AB7-7D0492B76AD0}"/>
    <dgm:cxn modelId="{81B0AC31-3E1B-46F2-A618-D0E390497EFD}" type="presOf" srcId="{24D7D49C-47E8-47FC-A236-C346BE92BE70}" destId="{A10593B2-4E4E-407C-A7B8-37215440F6CE}" srcOrd="0" destOrd="0" presId="urn:microsoft.com/office/officeart/2005/8/layout/vList3"/>
    <dgm:cxn modelId="{03872812-DDCB-4B36-9813-5E00F8186EF0}" srcId="{24D7D49C-47E8-47FC-A236-C346BE92BE70}" destId="{2E5DAEF3-E0B6-4398-AF7E-E8C390132E4E}" srcOrd="1" destOrd="0" parTransId="{71B0C0D7-C7F3-4146-97EB-69C797E7FBFE}" sibTransId="{82A83113-B2D2-410C-9EC6-91689FF7F844}"/>
    <dgm:cxn modelId="{5D990C0D-098C-4988-8BDB-527711367F18}" type="presOf" srcId="{378BF903-F5DA-42D2-ADA2-D836123DE27E}" destId="{8056E302-8FEF-42F1-9188-8FBA399A3505}" srcOrd="0" destOrd="0" presId="urn:microsoft.com/office/officeart/2005/8/layout/vList3"/>
    <dgm:cxn modelId="{1C2574FD-E017-4062-BDA1-7762D2CBD4FC}" srcId="{24D7D49C-47E8-47FC-A236-C346BE92BE70}" destId="{9778C4B4-AF47-413E-953F-6C050CFE6B26}" srcOrd="5" destOrd="0" parTransId="{8CA3DBF4-8252-41C9-BF6F-C89CC991463F}" sibTransId="{C91649FE-2F8E-4414-872D-ECC97324DF92}"/>
    <dgm:cxn modelId="{860748C0-F0B8-47F0-997B-DF1D0AC8C832}" type="presOf" srcId="{88FCC5C8-43E0-4CED-B67C-E53093765A0A}" destId="{F367E349-A80C-433F-AD83-4089154C1755}" srcOrd="0" destOrd="0" presId="urn:microsoft.com/office/officeart/2005/8/layout/vList3"/>
    <dgm:cxn modelId="{C6E62150-E942-489A-A9FD-25D76082EAC8}" type="presOf" srcId="{9778C4B4-AF47-413E-953F-6C050CFE6B26}" destId="{4ABBF170-CEC8-476C-B3B8-0A5EBD805A89}" srcOrd="0" destOrd="0" presId="urn:microsoft.com/office/officeart/2005/8/layout/vList3"/>
    <dgm:cxn modelId="{A0751D34-0BE2-48AB-912A-73688C533493}" type="presParOf" srcId="{A10593B2-4E4E-407C-A7B8-37215440F6CE}" destId="{815B0586-BD61-4FAC-B431-E92CEC7BAC59}" srcOrd="0" destOrd="0" presId="urn:microsoft.com/office/officeart/2005/8/layout/vList3"/>
    <dgm:cxn modelId="{2E1833ED-5D30-47B9-8488-610C1E67CAC1}" type="presParOf" srcId="{815B0586-BD61-4FAC-B431-E92CEC7BAC59}" destId="{DEDE00F9-27BA-4BFE-93B8-58D989865EF3}" srcOrd="0" destOrd="0" presId="urn:microsoft.com/office/officeart/2005/8/layout/vList3"/>
    <dgm:cxn modelId="{7BD556D8-CA5E-4346-9327-72A28C06F3D9}" type="presParOf" srcId="{815B0586-BD61-4FAC-B431-E92CEC7BAC59}" destId="{79588B78-1A1A-4780-B6F7-D850A7B7C21D}" srcOrd="1" destOrd="0" presId="urn:microsoft.com/office/officeart/2005/8/layout/vList3"/>
    <dgm:cxn modelId="{3C169728-4E97-437C-BB6C-1433689F4195}" type="presParOf" srcId="{A10593B2-4E4E-407C-A7B8-37215440F6CE}" destId="{A844ED09-B4FC-4C1F-92E8-E4D7332F6D41}" srcOrd="1" destOrd="0" presId="urn:microsoft.com/office/officeart/2005/8/layout/vList3"/>
    <dgm:cxn modelId="{72341F77-1D12-42E4-8F14-85B2BBC982CC}" type="presParOf" srcId="{A10593B2-4E4E-407C-A7B8-37215440F6CE}" destId="{62A0C755-C8F2-47D9-A94F-11E0865DAF59}" srcOrd="2" destOrd="0" presId="urn:microsoft.com/office/officeart/2005/8/layout/vList3"/>
    <dgm:cxn modelId="{6E9F4092-FB84-4363-8A66-FBBF9F866A84}" type="presParOf" srcId="{62A0C755-C8F2-47D9-A94F-11E0865DAF59}" destId="{337E696D-9A76-4925-A154-F0F1ECA2A459}" srcOrd="0" destOrd="0" presId="urn:microsoft.com/office/officeart/2005/8/layout/vList3"/>
    <dgm:cxn modelId="{E1005FE8-0677-468B-9C47-F9E04EAFF271}" type="presParOf" srcId="{62A0C755-C8F2-47D9-A94F-11E0865DAF59}" destId="{C37DBEAD-8895-4DBD-98FB-2B4BA0E3132F}" srcOrd="1" destOrd="0" presId="urn:microsoft.com/office/officeart/2005/8/layout/vList3"/>
    <dgm:cxn modelId="{B674651E-631F-4331-B74D-5B29455795F4}" type="presParOf" srcId="{A10593B2-4E4E-407C-A7B8-37215440F6CE}" destId="{ADD7843C-43F8-466B-A9E2-D102A63D2E68}" srcOrd="3" destOrd="0" presId="urn:microsoft.com/office/officeart/2005/8/layout/vList3"/>
    <dgm:cxn modelId="{AA7BEC29-5B6B-40CF-B000-47D9026ACBFE}" type="presParOf" srcId="{A10593B2-4E4E-407C-A7B8-37215440F6CE}" destId="{435FABDA-B124-4FEA-ACB0-1699C1AF7EB3}" srcOrd="4" destOrd="0" presId="urn:microsoft.com/office/officeart/2005/8/layout/vList3"/>
    <dgm:cxn modelId="{CF0F1FC2-2B85-4C81-BE07-B4FC104F916D}" type="presParOf" srcId="{435FABDA-B124-4FEA-ACB0-1699C1AF7EB3}" destId="{BC213BC6-4C93-46B5-B5D8-B09382FA181B}" srcOrd="0" destOrd="0" presId="urn:microsoft.com/office/officeart/2005/8/layout/vList3"/>
    <dgm:cxn modelId="{C5B96153-785D-478A-AF66-29F0DF0FE3F9}" type="presParOf" srcId="{435FABDA-B124-4FEA-ACB0-1699C1AF7EB3}" destId="{473E621B-8168-4CA4-8257-292476C9ACF9}" srcOrd="1" destOrd="0" presId="urn:microsoft.com/office/officeart/2005/8/layout/vList3"/>
    <dgm:cxn modelId="{5C6D68C1-0188-4404-BDCD-D8AA76FFEA07}" type="presParOf" srcId="{A10593B2-4E4E-407C-A7B8-37215440F6CE}" destId="{C69D75C9-DB8C-4E0D-A250-E1FB6B791D98}" srcOrd="5" destOrd="0" presId="urn:microsoft.com/office/officeart/2005/8/layout/vList3"/>
    <dgm:cxn modelId="{27F3501D-B6EB-48BA-A19C-FDF6EB0338F1}" type="presParOf" srcId="{A10593B2-4E4E-407C-A7B8-37215440F6CE}" destId="{622C532C-F066-4F0A-849B-5499F9272202}" srcOrd="6" destOrd="0" presId="urn:microsoft.com/office/officeart/2005/8/layout/vList3"/>
    <dgm:cxn modelId="{5F6CE579-F55C-4EA2-A376-88B907591402}" type="presParOf" srcId="{622C532C-F066-4F0A-849B-5499F9272202}" destId="{9C8D0A94-4191-4472-9E32-22307D0808F7}" srcOrd="0" destOrd="0" presId="urn:microsoft.com/office/officeart/2005/8/layout/vList3"/>
    <dgm:cxn modelId="{7AE40797-C20E-4F31-A91E-CB22F5628F56}" type="presParOf" srcId="{622C532C-F066-4F0A-849B-5499F9272202}" destId="{8056E302-8FEF-42F1-9188-8FBA399A3505}" srcOrd="1" destOrd="0" presId="urn:microsoft.com/office/officeart/2005/8/layout/vList3"/>
    <dgm:cxn modelId="{D1F00042-FF74-4C75-854F-B02B27318E4D}" type="presParOf" srcId="{A10593B2-4E4E-407C-A7B8-37215440F6CE}" destId="{F7264C2D-9B10-4519-B9F5-8998B58540EF}" srcOrd="7" destOrd="0" presId="urn:microsoft.com/office/officeart/2005/8/layout/vList3"/>
    <dgm:cxn modelId="{B33281FF-3741-4915-81C6-994D7F008C76}" type="presParOf" srcId="{A10593B2-4E4E-407C-A7B8-37215440F6CE}" destId="{F56CD20B-7518-4ECF-AA94-D61D79EBCFD4}" srcOrd="8" destOrd="0" presId="urn:microsoft.com/office/officeart/2005/8/layout/vList3"/>
    <dgm:cxn modelId="{49E30308-8555-47B9-AA71-EB4EC204D16D}" type="presParOf" srcId="{F56CD20B-7518-4ECF-AA94-D61D79EBCFD4}" destId="{AF5E74E2-45D3-4A12-98F2-C213710EEB54}" srcOrd="0" destOrd="0" presId="urn:microsoft.com/office/officeart/2005/8/layout/vList3"/>
    <dgm:cxn modelId="{762CF3DC-12C7-48F1-9555-3739A6FAA8F8}" type="presParOf" srcId="{F56CD20B-7518-4ECF-AA94-D61D79EBCFD4}" destId="{F367E349-A80C-433F-AD83-4089154C1755}" srcOrd="1" destOrd="0" presId="urn:microsoft.com/office/officeart/2005/8/layout/vList3"/>
    <dgm:cxn modelId="{9CC7B8DB-0176-46D1-8A79-0082E094F73E}" type="presParOf" srcId="{A10593B2-4E4E-407C-A7B8-37215440F6CE}" destId="{8787E08C-4EED-4EB8-8317-5BF827CF822B}" srcOrd="9" destOrd="0" presId="urn:microsoft.com/office/officeart/2005/8/layout/vList3"/>
    <dgm:cxn modelId="{D8BFD89C-FB00-4AEF-AE9A-6AFDBBC0A522}" type="presParOf" srcId="{A10593B2-4E4E-407C-A7B8-37215440F6CE}" destId="{3FB74F40-5826-46D5-8282-0C39D6B7CDE4}" srcOrd="10" destOrd="0" presId="urn:microsoft.com/office/officeart/2005/8/layout/vList3"/>
    <dgm:cxn modelId="{A1107176-4751-4457-866B-9720AE81D79B}" type="presParOf" srcId="{3FB74F40-5826-46D5-8282-0C39D6B7CDE4}" destId="{924EB9E6-2760-4CFA-9D1D-23901C8217D5}" srcOrd="0" destOrd="0" presId="urn:microsoft.com/office/officeart/2005/8/layout/vList3"/>
    <dgm:cxn modelId="{C62A30D0-F6A3-40AE-B122-F3769260CD37}" type="presParOf" srcId="{3FB74F40-5826-46D5-8282-0C39D6B7CDE4}" destId="{4ABBF170-CEC8-476C-B3B8-0A5EBD805A8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D7D49C-47E8-47FC-A236-C346BE92BE70}" type="doc">
      <dgm:prSet loTypeId="urn:microsoft.com/office/officeart/2005/8/layout/vList3" loCatId="list" qsTypeId="urn:microsoft.com/office/officeart/2005/8/quickstyle/simple1" qsCatId="simple" csTypeId="urn:microsoft.com/office/officeart/2005/8/colors/accent1_2" csCatId="accent1" phldr="1"/>
      <dgm:spPr/>
    </dgm:pt>
    <dgm:pt modelId="{A653261D-D92B-452D-B71D-62E848AA3DBB}">
      <dgm:prSet phldrT="[Text]" custT="1"/>
      <dgm:spPr>
        <a:solidFill>
          <a:schemeClr val="tx2">
            <a:lumMod val="75000"/>
          </a:schemeClr>
        </a:solidFill>
      </dgm:spPr>
      <dgm:t>
        <a:bodyPr/>
        <a:lstStyle/>
        <a:p>
          <a:r>
            <a:rPr lang="en-US" sz="1400" b="1" dirty="0" smtClean="0"/>
            <a:t>CHAT</a:t>
          </a:r>
          <a:endParaRPr lang="en-US" sz="1100" b="1" dirty="0"/>
        </a:p>
      </dgm:t>
    </dgm:pt>
    <dgm:pt modelId="{036DA3C7-0BEA-4D90-9BC0-39799C7EDD1A}" type="parTrans" cxnId="{40D03ACB-3559-4D44-8509-EDFA108B4F6A}">
      <dgm:prSet/>
      <dgm:spPr/>
      <dgm:t>
        <a:bodyPr/>
        <a:lstStyle/>
        <a:p>
          <a:endParaRPr lang="en-US"/>
        </a:p>
      </dgm:t>
    </dgm:pt>
    <dgm:pt modelId="{D919745A-0742-4818-A646-DCEA5C84000D}" type="sibTrans" cxnId="{40D03ACB-3559-4D44-8509-EDFA108B4F6A}">
      <dgm:prSet/>
      <dgm:spPr/>
      <dgm:t>
        <a:bodyPr/>
        <a:lstStyle/>
        <a:p>
          <a:endParaRPr lang="en-US"/>
        </a:p>
      </dgm:t>
    </dgm:pt>
    <dgm:pt modelId="{2E5DAEF3-E0B6-4398-AF7E-E8C390132E4E}">
      <dgm:prSet phldrT="[Text]" custT="1"/>
      <dgm:spPr>
        <a:solidFill>
          <a:schemeClr val="tx2">
            <a:lumMod val="75000"/>
          </a:schemeClr>
        </a:solidFill>
      </dgm:spPr>
      <dgm:t>
        <a:bodyPr/>
        <a:lstStyle/>
        <a:p>
          <a:r>
            <a:rPr lang="en-US" sz="1400" b="1" dirty="0" smtClean="0"/>
            <a:t>INSTANT MESSAGING</a:t>
          </a:r>
          <a:endParaRPr lang="en-US" sz="1400" b="1" dirty="0"/>
        </a:p>
      </dgm:t>
    </dgm:pt>
    <dgm:pt modelId="{71B0C0D7-C7F3-4146-97EB-69C797E7FBFE}" type="parTrans" cxnId="{03872812-DDCB-4B36-9813-5E00F8186EF0}">
      <dgm:prSet/>
      <dgm:spPr/>
      <dgm:t>
        <a:bodyPr/>
        <a:lstStyle/>
        <a:p>
          <a:endParaRPr lang="en-US"/>
        </a:p>
      </dgm:t>
    </dgm:pt>
    <dgm:pt modelId="{82A83113-B2D2-410C-9EC6-91689FF7F844}" type="sibTrans" cxnId="{03872812-DDCB-4B36-9813-5E00F8186EF0}">
      <dgm:prSet/>
      <dgm:spPr/>
      <dgm:t>
        <a:bodyPr/>
        <a:lstStyle/>
        <a:p>
          <a:endParaRPr lang="en-US"/>
        </a:p>
      </dgm:t>
    </dgm:pt>
    <dgm:pt modelId="{A97FF133-C835-4709-A7E7-D181CB1BAAFB}">
      <dgm:prSet phldrT="[Text]" custT="1"/>
      <dgm:spPr>
        <a:solidFill>
          <a:schemeClr val="tx2">
            <a:lumMod val="75000"/>
          </a:schemeClr>
        </a:solidFill>
      </dgm:spPr>
      <dgm:t>
        <a:bodyPr/>
        <a:lstStyle/>
        <a:p>
          <a:r>
            <a:rPr lang="en-US" sz="1400" b="1" dirty="0" smtClean="0"/>
            <a:t>VOICE RECOGNITION</a:t>
          </a:r>
          <a:endParaRPr lang="en-US" sz="1400" b="1" dirty="0"/>
        </a:p>
      </dgm:t>
    </dgm:pt>
    <dgm:pt modelId="{F6CEDD73-EE86-408F-B07A-62F4CB150B6C}" type="parTrans" cxnId="{27F55C0B-D2A5-4B8B-9A7A-B16BFAE0E36F}">
      <dgm:prSet/>
      <dgm:spPr/>
      <dgm:t>
        <a:bodyPr/>
        <a:lstStyle/>
        <a:p>
          <a:endParaRPr lang="en-US"/>
        </a:p>
      </dgm:t>
    </dgm:pt>
    <dgm:pt modelId="{D25D9A5C-9AF7-48C2-8AB7-7D0492B76AD0}" type="sibTrans" cxnId="{27F55C0B-D2A5-4B8B-9A7A-B16BFAE0E36F}">
      <dgm:prSet/>
      <dgm:spPr/>
      <dgm:t>
        <a:bodyPr/>
        <a:lstStyle/>
        <a:p>
          <a:endParaRPr lang="en-US"/>
        </a:p>
      </dgm:t>
    </dgm:pt>
    <dgm:pt modelId="{378BF903-F5DA-42D2-ADA2-D836123DE27E}">
      <dgm:prSet phldrT="[Text]" custT="1"/>
      <dgm:spPr>
        <a:solidFill>
          <a:schemeClr val="tx2">
            <a:lumMod val="75000"/>
          </a:schemeClr>
        </a:solidFill>
      </dgm:spPr>
      <dgm:t>
        <a:bodyPr/>
        <a:lstStyle/>
        <a:p>
          <a:r>
            <a:rPr lang="en-US" sz="1400" b="1" dirty="0" smtClean="0"/>
            <a:t>SMART AGENT</a:t>
          </a:r>
          <a:endParaRPr lang="en-US" sz="1400" b="1" dirty="0"/>
        </a:p>
      </dgm:t>
    </dgm:pt>
    <dgm:pt modelId="{A345645C-A016-4381-8B22-DCF1DAE684CB}" type="parTrans" cxnId="{3BC16654-3387-4F68-99CF-6B5F24F728E5}">
      <dgm:prSet/>
      <dgm:spPr/>
      <dgm:t>
        <a:bodyPr/>
        <a:lstStyle/>
        <a:p>
          <a:endParaRPr lang="en-US"/>
        </a:p>
      </dgm:t>
    </dgm:pt>
    <dgm:pt modelId="{016D4E9B-51A7-4215-A41C-43A09E94281F}" type="sibTrans" cxnId="{3BC16654-3387-4F68-99CF-6B5F24F728E5}">
      <dgm:prSet/>
      <dgm:spPr/>
      <dgm:t>
        <a:bodyPr/>
        <a:lstStyle/>
        <a:p>
          <a:endParaRPr lang="en-US"/>
        </a:p>
      </dgm:t>
    </dgm:pt>
    <dgm:pt modelId="{88FCC5C8-43E0-4CED-B67C-E53093765A0A}">
      <dgm:prSet phldrT="[Text]" custT="1"/>
      <dgm:spPr>
        <a:solidFill>
          <a:schemeClr val="tx2">
            <a:lumMod val="75000"/>
          </a:schemeClr>
        </a:solidFill>
      </dgm:spPr>
      <dgm:t>
        <a:bodyPr/>
        <a:lstStyle/>
        <a:p>
          <a:r>
            <a:rPr lang="en-US" sz="1400" b="1" dirty="0" smtClean="0"/>
            <a:t>TWEET</a:t>
          </a:r>
          <a:endParaRPr lang="en-US" sz="1400" b="1" dirty="0"/>
        </a:p>
      </dgm:t>
    </dgm:pt>
    <dgm:pt modelId="{FC93A692-04F1-409A-B5C6-1F9070186757}" type="parTrans" cxnId="{40A57EC3-8AD6-433C-BA31-79F3354AB466}">
      <dgm:prSet/>
      <dgm:spPr/>
      <dgm:t>
        <a:bodyPr/>
        <a:lstStyle/>
        <a:p>
          <a:endParaRPr lang="en-US"/>
        </a:p>
      </dgm:t>
    </dgm:pt>
    <dgm:pt modelId="{6676C78A-B6B2-4CF6-8D5E-9BE99189A917}" type="sibTrans" cxnId="{40A57EC3-8AD6-433C-BA31-79F3354AB466}">
      <dgm:prSet/>
      <dgm:spPr/>
      <dgm:t>
        <a:bodyPr/>
        <a:lstStyle/>
        <a:p>
          <a:endParaRPr lang="en-US"/>
        </a:p>
      </dgm:t>
    </dgm:pt>
    <dgm:pt modelId="{9778C4B4-AF47-413E-953F-6C050CFE6B26}">
      <dgm:prSet phldrT="[Text]" custT="1"/>
      <dgm:spPr>
        <a:solidFill>
          <a:schemeClr val="tx2">
            <a:lumMod val="75000"/>
          </a:schemeClr>
        </a:solidFill>
      </dgm:spPr>
      <dgm:t>
        <a:bodyPr/>
        <a:lstStyle/>
        <a:p>
          <a:r>
            <a:rPr lang="en-US" sz="1400" b="1" dirty="0" err="1" smtClean="0"/>
            <a:t>eMAIL</a:t>
          </a:r>
          <a:endParaRPr lang="en-US" sz="1400" b="1" dirty="0"/>
        </a:p>
      </dgm:t>
    </dgm:pt>
    <dgm:pt modelId="{8CA3DBF4-8252-41C9-BF6F-C89CC991463F}" type="parTrans" cxnId="{1C2574FD-E017-4062-BDA1-7762D2CBD4FC}">
      <dgm:prSet/>
      <dgm:spPr/>
      <dgm:t>
        <a:bodyPr/>
        <a:lstStyle/>
        <a:p>
          <a:endParaRPr lang="en-US"/>
        </a:p>
      </dgm:t>
    </dgm:pt>
    <dgm:pt modelId="{C91649FE-2F8E-4414-872D-ECC97324DF92}" type="sibTrans" cxnId="{1C2574FD-E017-4062-BDA1-7762D2CBD4FC}">
      <dgm:prSet/>
      <dgm:spPr/>
      <dgm:t>
        <a:bodyPr/>
        <a:lstStyle/>
        <a:p>
          <a:endParaRPr lang="en-US"/>
        </a:p>
      </dgm:t>
    </dgm:pt>
    <dgm:pt modelId="{A10593B2-4E4E-407C-A7B8-37215440F6CE}" type="pres">
      <dgm:prSet presAssocID="{24D7D49C-47E8-47FC-A236-C346BE92BE70}" presName="linearFlow" presStyleCnt="0">
        <dgm:presLayoutVars>
          <dgm:dir/>
          <dgm:resizeHandles val="exact"/>
        </dgm:presLayoutVars>
      </dgm:prSet>
      <dgm:spPr/>
    </dgm:pt>
    <dgm:pt modelId="{815B0586-BD61-4FAC-B431-E92CEC7BAC59}" type="pres">
      <dgm:prSet presAssocID="{A653261D-D92B-452D-B71D-62E848AA3DBB}" presName="composite" presStyleCnt="0"/>
      <dgm:spPr/>
    </dgm:pt>
    <dgm:pt modelId="{DEDE00F9-27BA-4BFE-93B8-58D989865EF3}" type="pres">
      <dgm:prSet presAssocID="{A653261D-D92B-452D-B71D-62E848AA3DBB}"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588B78-1A1A-4780-B6F7-D850A7B7C21D}" type="pres">
      <dgm:prSet presAssocID="{A653261D-D92B-452D-B71D-62E848AA3DBB}" presName="txShp" presStyleLbl="node1" presStyleIdx="0" presStyleCnt="6">
        <dgm:presLayoutVars>
          <dgm:bulletEnabled val="1"/>
        </dgm:presLayoutVars>
      </dgm:prSet>
      <dgm:spPr/>
      <dgm:t>
        <a:bodyPr/>
        <a:lstStyle/>
        <a:p>
          <a:endParaRPr lang="en-US"/>
        </a:p>
      </dgm:t>
    </dgm:pt>
    <dgm:pt modelId="{A844ED09-B4FC-4C1F-92E8-E4D7332F6D41}" type="pres">
      <dgm:prSet presAssocID="{D919745A-0742-4818-A646-DCEA5C84000D}" presName="spacing" presStyleCnt="0"/>
      <dgm:spPr/>
    </dgm:pt>
    <dgm:pt modelId="{62A0C755-C8F2-47D9-A94F-11E0865DAF59}" type="pres">
      <dgm:prSet presAssocID="{2E5DAEF3-E0B6-4398-AF7E-E8C390132E4E}" presName="composite" presStyleCnt="0"/>
      <dgm:spPr/>
    </dgm:pt>
    <dgm:pt modelId="{337E696D-9A76-4925-A154-F0F1ECA2A459}" type="pres">
      <dgm:prSet presAssocID="{2E5DAEF3-E0B6-4398-AF7E-E8C390132E4E}"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37DBEAD-8895-4DBD-98FB-2B4BA0E3132F}" type="pres">
      <dgm:prSet presAssocID="{2E5DAEF3-E0B6-4398-AF7E-E8C390132E4E}" presName="txShp" presStyleLbl="node1" presStyleIdx="1" presStyleCnt="6">
        <dgm:presLayoutVars>
          <dgm:bulletEnabled val="1"/>
        </dgm:presLayoutVars>
      </dgm:prSet>
      <dgm:spPr/>
      <dgm:t>
        <a:bodyPr/>
        <a:lstStyle/>
        <a:p>
          <a:endParaRPr lang="en-US"/>
        </a:p>
      </dgm:t>
    </dgm:pt>
    <dgm:pt modelId="{ADD7843C-43F8-466B-A9E2-D102A63D2E68}" type="pres">
      <dgm:prSet presAssocID="{82A83113-B2D2-410C-9EC6-91689FF7F844}" presName="spacing" presStyleCnt="0"/>
      <dgm:spPr/>
    </dgm:pt>
    <dgm:pt modelId="{435FABDA-B124-4FEA-ACB0-1699C1AF7EB3}" type="pres">
      <dgm:prSet presAssocID="{A97FF133-C835-4709-A7E7-D181CB1BAAFB}" presName="composite" presStyleCnt="0"/>
      <dgm:spPr/>
    </dgm:pt>
    <dgm:pt modelId="{BC213BC6-4C93-46B5-B5D8-B09382FA181B}" type="pres">
      <dgm:prSet presAssocID="{A97FF133-C835-4709-A7E7-D181CB1BAAFB}"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73E621B-8168-4CA4-8257-292476C9ACF9}" type="pres">
      <dgm:prSet presAssocID="{A97FF133-C835-4709-A7E7-D181CB1BAAFB}" presName="txShp" presStyleLbl="node1" presStyleIdx="2" presStyleCnt="6" custScaleX="102458">
        <dgm:presLayoutVars>
          <dgm:bulletEnabled val="1"/>
        </dgm:presLayoutVars>
      </dgm:prSet>
      <dgm:spPr/>
      <dgm:t>
        <a:bodyPr/>
        <a:lstStyle/>
        <a:p>
          <a:endParaRPr lang="en-US"/>
        </a:p>
      </dgm:t>
    </dgm:pt>
    <dgm:pt modelId="{C69D75C9-DB8C-4E0D-A250-E1FB6B791D98}" type="pres">
      <dgm:prSet presAssocID="{D25D9A5C-9AF7-48C2-8AB7-7D0492B76AD0}" presName="spacing" presStyleCnt="0"/>
      <dgm:spPr/>
    </dgm:pt>
    <dgm:pt modelId="{622C532C-F066-4F0A-849B-5499F9272202}" type="pres">
      <dgm:prSet presAssocID="{378BF903-F5DA-42D2-ADA2-D836123DE27E}" presName="composite" presStyleCnt="0"/>
      <dgm:spPr/>
    </dgm:pt>
    <dgm:pt modelId="{9C8D0A94-4191-4472-9E32-22307D0808F7}" type="pres">
      <dgm:prSet presAssocID="{378BF903-F5DA-42D2-ADA2-D836123DE27E}"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8056E302-8FEF-42F1-9188-8FBA399A3505}" type="pres">
      <dgm:prSet presAssocID="{378BF903-F5DA-42D2-ADA2-D836123DE27E}" presName="txShp" presStyleLbl="node1" presStyleIdx="3" presStyleCnt="6">
        <dgm:presLayoutVars>
          <dgm:bulletEnabled val="1"/>
        </dgm:presLayoutVars>
      </dgm:prSet>
      <dgm:spPr/>
      <dgm:t>
        <a:bodyPr/>
        <a:lstStyle/>
        <a:p>
          <a:endParaRPr lang="en-US"/>
        </a:p>
      </dgm:t>
    </dgm:pt>
    <dgm:pt modelId="{F7264C2D-9B10-4519-B9F5-8998B58540EF}" type="pres">
      <dgm:prSet presAssocID="{016D4E9B-51A7-4215-A41C-43A09E94281F}" presName="spacing" presStyleCnt="0"/>
      <dgm:spPr/>
    </dgm:pt>
    <dgm:pt modelId="{F56CD20B-7518-4ECF-AA94-D61D79EBCFD4}" type="pres">
      <dgm:prSet presAssocID="{88FCC5C8-43E0-4CED-B67C-E53093765A0A}" presName="composite" presStyleCnt="0"/>
      <dgm:spPr/>
    </dgm:pt>
    <dgm:pt modelId="{AF5E74E2-45D3-4A12-98F2-C213710EEB54}" type="pres">
      <dgm:prSet presAssocID="{88FCC5C8-43E0-4CED-B67C-E53093765A0A}"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dgm:spPr>
    </dgm:pt>
    <dgm:pt modelId="{F367E349-A80C-433F-AD83-4089154C1755}" type="pres">
      <dgm:prSet presAssocID="{88FCC5C8-43E0-4CED-B67C-E53093765A0A}" presName="txShp" presStyleLbl="node1" presStyleIdx="4" presStyleCnt="6">
        <dgm:presLayoutVars>
          <dgm:bulletEnabled val="1"/>
        </dgm:presLayoutVars>
      </dgm:prSet>
      <dgm:spPr/>
      <dgm:t>
        <a:bodyPr/>
        <a:lstStyle/>
        <a:p>
          <a:endParaRPr lang="en-US"/>
        </a:p>
      </dgm:t>
    </dgm:pt>
    <dgm:pt modelId="{8787E08C-4EED-4EB8-8317-5BF827CF822B}" type="pres">
      <dgm:prSet presAssocID="{6676C78A-B6B2-4CF6-8D5E-9BE99189A917}" presName="spacing" presStyleCnt="0"/>
      <dgm:spPr/>
    </dgm:pt>
    <dgm:pt modelId="{3FB74F40-5826-46D5-8282-0C39D6B7CDE4}" type="pres">
      <dgm:prSet presAssocID="{9778C4B4-AF47-413E-953F-6C050CFE6B26}" presName="composite" presStyleCnt="0"/>
      <dgm:spPr/>
    </dgm:pt>
    <dgm:pt modelId="{924EB9E6-2760-4CFA-9D1D-23901C8217D5}" type="pres">
      <dgm:prSet presAssocID="{9778C4B4-AF47-413E-953F-6C050CFE6B26}"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ABBF170-CEC8-476C-B3B8-0A5EBD805A89}" type="pres">
      <dgm:prSet presAssocID="{9778C4B4-AF47-413E-953F-6C050CFE6B26}" presName="txShp" presStyleLbl="node1" presStyleIdx="5" presStyleCnt="6">
        <dgm:presLayoutVars>
          <dgm:bulletEnabled val="1"/>
        </dgm:presLayoutVars>
      </dgm:prSet>
      <dgm:spPr/>
      <dgm:t>
        <a:bodyPr/>
        <a:lstStyle/>
        <a:p>
          <a:endParaRPr lang="en-US"/>
        </a:p>
      </dgm:t>
    </dgm:pt>
  </dgm:ptLst>
  <dgm:cxnLst>
    <dgm:cxn modelId="{466CEAAA-28F9-4DF5-8885-68EE1BB713B9}" type="presOf" srcId="{378BF903-F5DA-42D2-ADA2-D836123DE27E}" destId="{8056E302-8FEF-42F1-9188-8FBA399A3505}" srcOrd="0" destOrd="0" presId="urn:microsoft.com/office/officeart/2005/8/layout/vList3"/>
    <dgm:cxn modelId="{40A57EC3-8AD6-433C-BA31-79F3354AB466}" srcId="{24D7D49C-47E8-47FC-A236-C346BE92BE70}" destId="{88FCC5C8-43E0-4CED-B67C-E53093765A0A}" srcOrd="4" destOrd="0" parTransId="{FC93A692-04F1-409A-B5C6-1F9070186757}" sibTransId="{6676C78A-B6B2-4CF6-8D5E-9BE99189A917}"/>
    <dgm:cxn modelId="{990B15EE-8C6C-4509-BD9C-1727F7CD7416}" type="presOf" srcId="{2E5DAEF3-E0B6-4398-AF7E-E8C390132E4E}" destId="{C37DBEAD-8895-4DBD-98FB-2B4BA0E3132F}" srcOrd="0" destOrd="0" presId="urn:microsoft.com/office/officeart/2005/8/layout/vList3"/>
    <dgm:cxn modelId="{3BC16654-3387-4F68-99CF-6B5F24F728E5}" srcId="{24D7D49C-47E8-47FC-A236-C346BE92BE70}" destId="{378BF903-F5DA-42D2-ADA2-D836123DE27E}" srcOrd="3" destOrd="0" parTransId="{A345645C-A016-4381-8B22-DCF1DAE684CB}" sibTransId="{016D4E9B-51A7-4215-A41C-43A09E94281F}"/>
    <dgm:cxn modelId="{E03832DE-943C-4258-8063-827400943835}" type="presOf" srcId="{24D7D49C-47E8-47FC-A236-C346BE92BE70}" destId="{A10593B2-4E4E-407C-A7B8-37215440F6CE}" srcOrd="0" destOrd="0" presId="urn:microsoft.com/office/officeart/2005/8/layout/vList3"/>
    <dgm:cxn modelId="{40D03ACB-3559-4D44-8509-EDFA108B4F6A}" srcId="{24D7D49C-47E8-47FC-A236-C346BE92BE70}" destId="{A653261D-D92B-452D-B71D-62E848AA3DBB}" srcOrd="0" destOrd="0" parTransId="{036DA3C7-0BEA-4D90-9BC0-39799C7EDD1A}" sibTransId="{D919745A-0742-4818-A646-DCEA5C84000D}"/>
    <dgm:cxn modelId="{27F55C0B-D2A5-4B8B-9A7A-B16BFAE0E36F}" srcId="{24D7D49C-47E8-47FC-A236-C346BE92BE70}" destId="{A97FF133-C835-4709-A7E7-D181CB1BAAFB}" srcOrd="2" destOrd="0" parTransId="{F6CEDD73-EE86-408F-B07A-62F4CB150B6C}" sibTransId="{D25D9A5C-9AF7-48C2-8AB7-7D0492B76AD0}"/>
    <dgm:cxn modelId="{03872812-DDCB-4B36-9813-5E00F8186EF0}" srcId="{24D7D49C-47E8-47FC-A236-C346BE92BE70}" destId="{2E5DAEF3-E0B6-4398-AF7E-E8C390132E4E}" srcOrd="1" destOrd="0" parTransId="{71B0C0D7-C7F3-4146-97EB-69C797E7FBFE}" sibTransId="{82A83113-B2D2-410C-9EC6-91689FF7F844}"/>
    <dgm:cxn modelId="{56303C27-D5B9-4625-A32F-4D2A9E96261C}" type="presOf" srcId="{A97FF133-C835-4709-A7E7-D181CB1BAAFB}" destId="{473E621B-8168-4CA4-8257-292476C9ACF9}" srcOrd="0" destOrd="0" presId="urn:microsoft.com/office/officeart/2005/8/layout/vList3"/>
    <dgm:cxn modelId="{1C2574FD-E017-4062-BDA1-7762D2CBD4FC}" srcId="{24D7D49C-47E8-47FC-A236-C346BE92BE70}" destId="{9778C4B4-AF47-413E-953F-6C050CFE6B26}" srcOrd="5" destOrd="0" parTransId="{8CA3DBF4-8252-41C9-BF6F-C89CC991463F}" sibTransId="{C91649FE-2F8E-4414-872D-ECC97324DF92}"/>
    <dgm:cxn modelId="{54BE4600-783C-4038-91F1-B5AB7B25643A}" type="presOf" srcId="{88FCC5C8-43E0-4CED-B67C-E53093765A0A}" destId="{F367E349-A80C-433F-AD83-4089154C1755}" srcOrd="0" destOrd="0" presId="urn:microsoft.com/office/officeart/2005/8/layout/vList3"/>
    <dgm:cxn modelId="{8C0CB80E-2F35-4FA0-B36C-C59314D47B29}" type="presOf" srcId="{9778C4B4-AF47-413E-953F-6C050CFE6B26}" destId="{4ABBF170-CEC8-476C-B3B8-0A5EBD805A89}" srcOrd="0" destOrd="0" presId="urn:microsoft.com/office/officeart/2005/8/layout/vList3"/>
    <dgm:cxn modelId="{F340155C-04B4-417A-8009-5B27C8CDD620}" type="presOf" srcId="{A653261D-D92B-452D-B71D-62E848AA3DBB}" destId="{79588B78-1A1A-4780-B6F7-D850A7B7C21D}" srcOrd="0" destOrd="0" presId="urn:microsoft.com/office/officeart/2005/8/layout/vList3"/>
    <dgm:cxn modelId="{4207F15C-AA64-4EF1-B34F-01DC17FD6A65}" type="presParOf" srcId="{A10593B2-4E4E-407C-A7B8-37215440F6CE}" destId="{815B0586-BD61-4FAC-B431-E92CEC7BAC59}" srcOrd="0" destOrd="0" presId="urn:microsoft.com/office/officeart/2005/8/layout/vList3"/>
    <dgm:cxn modelId="{A5DA0501-190C-4CDC-A767-D138E16B8FA4}" type="presParOf" srcId="{815B0586-BD61-4FAC-B431-E92CEC7BAC59}" destId="{DEDE00F9-27BA-4BFE-93B8-58D989865EF3}" srcOrd="0" destOrd="0" presId="urn:microsoft.com/office/officeart/2005/8/layout/vList3"/>
    <dgm:cxn modelId="{054A464D-1367-43B3-968A-2125A0DFDE58}" type="presParOf" srcId="{815B0586-BD61-4FAC-B431-E92CEC7BAC59}" destId="{79588B78-1A1A-4780-B6F7-D850A7B7C21D}" srcOrd="1" destOrd="0" presId="urn:microsoft.com/office/officeart/2005/8/layout/vList3"/>
    <dgm:cxn modelId="{65613D7C-5515-4179-BCD8-A5798401BCDE}" type="presParOf" srcId="{A10593B2-4E4E-407C-A7B8-37215440F6CE}" destId="{A844ED09-B4FC-4C1F-92E8-E4D7332F6D41}" srcOrd="1" destOrd="0" presId="urn:microsoft.com/office/officeart/2005/8/layout/vList3"/>
    <dgm:cxn modelId="{3A1C8C8E-50B4-4ABB-A443-CEF83AE9AC0F}" type="presParOf" srcId="{A10593B2-4E4E-407C-A7B8-37215440F6CE}" destId="{62A0C755-C8F2-47D9-A94F-11E0865DAF59}" srcOrd="2" destOrd="0" presId="urn:microsoft.com/office/officeart/2005/8/layout/vList3"/>
    <dgm:cxn modelId="{7505CED5-BDBA-474C-84A4-318ED1AEACA0}" type="presParOf" srcId="{62A0C755-C8F2-47D9-A94F-11E0865DAF59}" destId="{337E696D-9A76-4925-A154-F0F1ECA2A459}" srcOrd="0" destOrd="0" presId="urn:microsoft.com/office/officeart/2005/8/layout/vList3"/>
    <dgm:cxn modelId="{0D269A06-BF21-42B8-AACD-0B59D10BEAC9}" type="presParOf" srcId="{62A0C755-C8F2-47D9-A94F-11E0865DAF59}" destId="{C37DBEAD-8895-4DBD-98FB-2B4BA0E3132F}" srcOrd="1" destOrd="0" presId="urn:microsoft.com/office/officeart/2005/8/layout/vList3"/>
    <dgm:cxn modelId="{6D5694AB-B286-4DD1-BDED-140F521C3282}" type="presParOf" srcId="{A10593B2-4E4E-407C-A7B8-37215440F6CE}" destId="{ADD7843C-43F8-466B-A9E2-D102A63D2E68}" srcOrd="3" destOrd="0" presId="urn:microsoft.com/office/officeart/2005/8/layout/vList3"/>
    <dgm:cxn modelId="{E0759FE7-D750-4E19-AA04-5B01024B7289}" type="presParOf" srcId="{A10593B2-4E4E-407C-A7B8-37215440F6CE}" destId="{435FABDA-B124-4FEA-ACB0-1699C1AF7EB3}" srcOrd="4" destOrd="0" presId="urn:microsoft.com/office/officeart/2005/8/layout/vList3"/>
    <dgm:cxn modelId="{7573193B-3539-4E6E-A1B9-2372EA8D83AF}" type="presParOf" srcId="{435FABDA-B124-4FEA-ACB0-1699C1AF7EB3}" destId="{BC213BC6-4C93-46B5-B5D8-B09382FA181B}" srcOrd="0" destOrd="0" presId="urn:microsoft.com/office/officeart/2005/8/layout/vList3"/>
    <dgm:cxn modelId="{71D0A214-E485-4D7E-9F95-F75717CEB48D}" type="presParOf" srcId="{435FABDA-B124-4FEA-ACB0-1699C1AF7EB3}" destId="{473E621B-8168-4CA4-8257-292476C9ACF9}" srcOrd="1" destOrd="0" presId="urn:microsoft.com/office/officeart/2005/8/layout/vList3"/>
    <dgm:cxn modelId="{EC579097-CC52-4403-8AFC-F990AD783CC1}" type="presParOf" srcId="{A10593B2-4E4E-407C-A7B8-37215440F6CE}" destId="{C69D75C9-DB8C-4E0D-A250-E1FB6B791D98}" srcOrd="5" destOrd="0" presId="urn:microsoft.com/office/officeart/2005/8/layout/vList3"/>
    <dgm:cxn modelId="{B1F40118-9217-4848-AB9E-73B79D623CB3}" type="presParOf" srcId="{A10593B2-4E4E-407C-A7B8-37215440F6CE}" destId="{622C532C-F066-4F0A-849B-5499F9272202}" srcOrd="6" destOrd="0" presId="urn:microsoft.com/office/officeart/2005/8/layout/vList3"/>
    <dgm:cxn modelId="{B967B445-518D-4E17-8488-C76676CEED20}" type="presParOf" srcId="{622C532C-F066-4F0A-849B-5499F9272202}" destId="{9C8D0A94-4191-4472-9E32-22307D0808F7}" srcOrd="0" destOrd="0" presId="urn:microsoft.com/office/officeart/2005/8/layout/vList3"/>
    <dgm:cxn modelId="{8EE7AF13-1AE2-416F-ABC3-C8C44E8E526A}" type="presParOf" srcId="{622C532C-F066-4F0A-849B-5499F9272202}" destId="{8056E302-8FEF-42F1-9188-8FBA399A3505}" srcOrd="1" destOrd="0" presId="urn:microsoft.com/office/officeart/2005/8/layout/vList3"/>
    <dgm:cxn modelId="{E081E160-EF50-431E-92E1-73863873F77D}" type="presParOf" srcId="{A10593B2-4E4E-407C-A7B8-37215440F6CE}" destId="{F7264C2D-9B10-4519-B9F5-8998B58540EF}" srcOrd="7" destOrd="0" presId="urn:microsoft.com/office/officeart/2005/8/layout/vList3"/>
    <dgm:cxn modelId="{DA99BABC-1214-47A7-B6E1-A3E7D6E80EB6}" type="presParOf" srcId="{A10593B2-4E4E-407C-A7B8-37215440F6CE}" destId="{F56CD20B-7518-4ECF-AA94-D61D79EBCFD4}" srcOrd="8" destOrd="0" presId="urn:microsoft.com/office/officeart/2005/8/layout/vList3"/>
    <dgm:cxn modelId="{39E9D0A4-473A-4E11-8565-B9F9D5E002E5}" type="presParOf" srcId="{F56CD20B-7518-4ECF-AA94-D61D79EBCFD4}" destId="{AF5E74E2-45D3-4A12-98F2-C213710EEB54}" srcOrd="0" destOrd="0" presId="urn:microsoft.com/office/officeart/2005/8/layout/vList3"/>
    <dgm:cxn modelId="{8E1885F7-73B2-4B91-AFA1-B62934C95475}" type="presParOf" srcId="{F56CD20B-7518-4ECF-AA94-D61D79EBCFD4}" destId="{F367E349-A80C-433F-AD83-4089154C1755}" srcOrd="1" destOrd="0" presId="urn:microsoft.com/office/officeart/2005/8/layout/vList3"/>
    <dgm:cxn modelId="{D46ABA0C-FDFC-4CAE-A2AF-1B10A57DF7CC}" type="presParOf" srcId="{A10593B2-4E4E-407C-A7B8-37215440F6CE}" destId="{8787E08C-4EED-4EB8-8317-5BF827CF822B}" srcOrd="9" destOrd="0" presId="urn:microsoft.com/office/officeart/2005/8/layout/vList3"/>
    <dgm:cxn modelId="{961B5940-A50D-45E7-896C-61C475695750}" type="presParOf" srcId="{A10593B2-4E4E-407C-A7B8-37215440F6CE}" destId="{3FB74F40-5826-46D5-8282-0C39D6B7CDE4}" srcOrd="10" destOrd="0" presId="urn:microsoft.com/office/officeart/2005/8/layout/vList3"/>
    <dgm:cxn modelId="{F52DBCE8-D5EE-4642-86C8-19F36593F121}" type="presParOf" srcId="{3FB74F40-5826-46D5-8282-0C39D6B7CDE4}" destId="{924EB9E6-2760-4CFA-9D1D-23901C8217D5}" srcOrd="0" destOrd="0" presId="urn:microsoft.com/office/officeart/2005/8/layout/vList3"/>
    <dgm:cxn modelId="{72E6373E-59E3-4A07-98D3-A0771CC82C1A}" type="presParOf" srcId="{3FB74F40-5826-46D5-8282-0C39D6B7CDE4}" destId="{4ABBF170-CEC8-476C-B3B8-0A5EBD805A8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49167-64DE-4ECA-9A09-699625F2D910}">
      <dsp:nvSpPr>
        <dsp:cNvPr id="0" name=""/>
        <dsp:cNvSpPr/>
      </dsp:nvSpPr>
      <dsp:spPr>
        <a:xfrm>
          <a:off x="1495505" y="605139"/>
          <a:ext cx="4038440" cy="4038440"/>
        </a:xfrm>
        <a:prstGeom prst="blockArc">
          <a:avLst>
            <a:gd name="adj1" fmla="val 9000000"/>
            <a:gd name="adj2" fmla="val 16200000"/>
            <a:gd name="adj3" fmla="val 4643"/>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5484D9-21C6-4258-9F49-5DD2EE6BB43A}">
      <dsp:nvSpPr>
        <dsp:cNvPr id="0" name=""/>
        <dsp:cNvSpPr/>
      </dsp:nvSpPr>
      <dsp:spPr>
        <a:xfrm>
          <a:off x="1495505" y="605139"/>
          <a:ext cx="4038440" cy="4038440"/>
        </a:xfrm>
        <a:prstGeom prst="blockArc">
          <a:avLst>
            <a:gd name="adj1" fmla="val 1800000"/>
            <a:gd name="adj2" fmla="val 9000000"/>
            <a:gd name="adj3" fmla="val 4643"/>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C85593-16F5-4A78-9B91-5BF3EC0458D9}">
      <dsp:nvSpPr>
        <dsp:cNvPr id="0" name=""/>
        <dsp:cNvSpPr/>
      </dsp:nvSpPr>
      <dsp:spPr>
        <a:xfrm>
          <a:off x="1495505" y="605139"/>
          <a:ext cx="4038440" cy="4038440"/>
        </a:xfrm>
        <a:prstGeom prst="blockArc">
          <a:avLst>
            <a:gd name="adj1" fmla="val 16200000"/>
            <a:gd name="adj2" fmla="val 1800000"/>
            <a:gd name="adj3" fmla="val 4643"/>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6AAB2A-62C0-4FC9-96E1-52D31728EEA8}">
      <dsp:nvSpPr>
        <dsp:cNvPr id="0" name=""/>
        <dsp:cNvSpPr/>
      </dsp:nvSpPr>
      <dsp:spPr>
        <a:xfrm>
          <a:off x="2584558" y="1694193"/>
          <a:ext cx="1860333" cy="1860333"/>
        </a:xfrm>
        <a:prstGeom prst="ellipse">
          <a:avLst/>
        </a:prstGeom>
        <a:blipFill rotWithShape="0">
          <a:blip xmlns:r="http://schemas.openxmlformats.org/officeDocument/2006/relationships" r:embed="rId1"/>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endParaRPr lang="en-US" sz="4200" kern="1200" dirty="0"/>
        </a:p>
      </dsp:txBody>
      <dsp:txXfrm>
        <a:off x="2856997" y="1966632"/>
        <a:ext cx="1315455" cy="1315455"/>
      </dsp:txXfrm>
    </dsp:sp>
    <dsp:sp modelId="{CB2325C6-FEC9-49FF-98FE-AA7D8681C462}">
      <dsp:nvSpPr>
        <dsp:cNvPr id="0" name=""/>
        <dsp:cNvSpPr/>
      </dsp:nvSpPr>
      <dsp:spPr>
        <a:xfrm>
          <a:off x="2863608" y="903"/>
          <a:ext cx="1302233" cy="1302233"/>
        </a:xfrm>
        <a:prstGeom prst="ellipse">
          <a:avLst/>
        </a:prstGeom>
        <a:blipFill rotWithShape="0">
          <a:blip xmlns:r="http://schemas.openxmlformats.org/officeDocument/2006/relationships" r:embed="rId2"/>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dirty="0"/>
        </a:p>
      </dsp:txBody>
      <dsp:txXfrm>
        <a:off x="3054316" y="191611"/>
        <a:ext cx="920817" cy="920817"/>
      </dsp:txXfrm>
    </dsp:sp>
    <dsp:sp modelId="{E5CDA465-B822-47EA-B349-A7254011FEEE}">
      <dsp:nvSpPr>
        <dsp:cNvPr id="0" name=""/>
        <dsp:cNvSpPr/>
      </dsp:nvSpPr>
      <dsp:spPr>
        <a:xfrm>
          <a:off x="4571705" y="2959413"/>
          <a:ext cx="1302233" cy="1302233"/>
        </a:xfrm>
        <a:prstGeom prst="ellipse">
          <a:avLst/>
        </a:prstGeom>
        <a:blipFill rotWithShape="0">
          <a:blip xmlns:r="http://schemas.openxmlformats.org/officeDocument/2006/relationships" r:embed="rId3"/>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dirty="0"/>
        </a:p>
      </dsp:txBody>
      <dsp:txXfrm>
        <a:off x="4762413" y="3150121"/>
        <a:ext cx="920817" cy="920817"/>
      </dsp:txXfrm>
    </dsp:sp>
    <dsp:sp modelId="{3BA96B76-85A2-4591-8FFD-78F606FC8E61}">
      <dsp:nvSpPr>
        <dsp:cNvPr id="0" name=""/>
        <dsp:cNvSpPr/>
      </dsp:nvSpPr>
      <dsp:spPr>
        <a:xfrm>
          <a:off x="1155512" y="2959413"/>
          <a:ext cx="1302233" cy="1302233"/>
        </a:xfrm>
        <a:prstGeom prst="ellipse">
          <a:avLst/>
        </a:prstGeom>
        <a:blipFill rotWithShape="0">
          <a:blip xmlns:r="http://schemas.openxmlformats.org/officeDocument/2006/relationships" r:embed="rId4"/>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1346220" y="3150121"/>
        <a:ext cx="920817" cy="920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88B78-1A1A-4780-B6F7-D850A7B7C21D}">
      <dsp:nvSpPr>
        <dsp:cNvPr id="0" name=""/>
        <dsp:cNvSpPr/>
      </dsp:nvSpPr>
      <dsp:spPr>
        <a:xfrm rot="10800000">
          <a:off x="539684" y="1211"/>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CHAT</a:t>
          </a:r>
          <a:endParaRPr lang="en-US" sz="1100" b="1" kern="1200" dirty="0"/>
        </a:p>
      </dsp:txBody>
      <dsp:txXfrm rot="10800000">
        <a:off x="690871" y="1211"/>
        <a:ext cx="1391202" cy="604749"/>
      </dsp:txXfrm>
    </dsp:sp>
    <dsp:sp modelId="{DEDE00F9-27BA-4BFE-93B8-58D989865EF3}">
      <dsp:nvSpPr>
        <dsp:cNvPr id="0" name=""/>
        <dsp:cNvSpPr/>
      </dsp:nvSpPr>
      <dsp:spPr>
        <a:xfrm>
          <a:off x="237309" y="1211"/>
          <a:ext cx="604749" cy="60474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7DBEAD-8895-4DBD-98FB-2B4BA0E3132F}">
      <dsp:nvSpPr>
        <dsp:cNvPr id="0" name=""/>
        <dsp:cNvSpPr/>
      </dsp:nvSpPr>
      <dsp:spPr>
        <a:xfrm rot="10800000">
          <a:off x="539684" y="786483"/>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INSTANT MESSAGING</a:t>
          </a:r>
          <a:endParaRPr lang="en-US" sz="1400" b="1" kern="1200" dirty="0"/>
        </a:p>
      </dsp:txBody>
      <dsp:txXfrm rot="10800000">
        <a:off x="690871" y="786483"/>
        <a:ext cx="1391202" cy="604749"/>
      </dsp:txXfrm>
    </dsp:sp>
    <dsp:sp modelId="{337E696D-9A76-4925-A154-F0F1ECA2A459}">
      <dsp:nvSpPr>
        <dsp:cNvPr id="0" name=""/>
        <dsp:cNvSpPr/>
      </dsp:nvSpPr>
      <dsp:spPr>
        <a:xfrm>
          <a:off x="237309" y="786483"/>
          <a:ext cx="604749" cy="6047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E621B-8168-4CA4-8257-292476C9ACF9}">
      <dsp:nvSpPr>
        <dsp:cNvPr id="0" name=""/>
        <dsp:cNvSpPr/>
      </dsp:nvSpPr>
      <dsp:spPr>
        <a:xfrm rot="10800000">
          <a:off x="511250" y="1571755"/>
          <a:ext cx="1580301"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VOICE RECOGNITION</a:t>
          </a:r>
          <a:endParaRPr lang="en-US" sz="1400" b="1" kern="1200" dirty="0"/>
        </a:p>
      </dsp:txBody>
      <dsp:txXfrm rot="10800000">
        <a:off x="662437" y="1571755"/>
        <a:ext cx="1429114" cy="604749"/>
      </dsp:txXfrm>
    </dsp:sp>
    <dsp:sp modelId="{BC213BC6-4C93-46B5-B5D8-B09382FA181B}">
      <dsp:nvSpPr>
        <dsp:cNvPr id="0" name=""/>
        <dsp:cNvSpPr/>
      </dsp:nvSpPr>
      <dsp:spPr>
        <a:xfrm>
          <a:off x="227831" y="1571755"/>
          <a:ext cx="604749" cy="6047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6E302-8FEF-42F1-9188-8FBA399A3505}">
      <dsp:nvSpPr>
        <dsp:cNvPr id="0" name=""/>
        <dsp:cNvSpPr/>
      </dsp:nvSpPr>
      <dsp:spPr>
        <a:xfrm rot="10800000">
          <a:off x="539684" y="2357027"/>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SMART AGENT</a:t>
          </a:r>
          <a:endParaRPr lang="en-US" sz="1400" b="1" kern="1200" dirty="0"/>
        </a:p>
      </dsp:txBody>
      <dsp:txXfrm rot="10800000">
        <a:off x="690871" y="2357027"/>
        <a:ext cx="1391202" cy="604749"/>
      </dsp:txXfrm>
    </dsp:sp>
    <dsp:sp modelId="{9C8D0A94-4191-4472-9E32-22307D0808F7}">
      <dsp:nvSpPr>
        <dsp:cNvPr id="0" name=""/>
        <dsp:cNvSpPr/>
      </dsp:nvSpPr>
      <dsp:spPr>
        <a:xfrm>
          <a:off x="237309" y="2357027"/>
          <a:ext cx="604749" cy="60474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7E349-A80C-433F-AD83-4089154C1755}">
      <dsp:nvSpPr>
        <dsp:cNvPr id="0" name=""/>
        <dsp:cNvSpPr/>
      </dsp:nvSpPr>
      <dsp:spPr>
        <a:xfrm rot="10800000">
          <a:off x="539684" y="3142299"/>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TWEET</a:t>
          </a:r>
          <a:endParaRPr lang="en-US" sz="1400" b="1" kern="1200" dirty="0"/>
        </a:p>
      </dsp:txBody>
      <dsp:txXfrm rot="10800000">
        <a:off x="690871" y="3142299"/>
        <a:ext cx="1391202" cy="604749"/>
      </dsp:txXfrm>
    </dsp:sp>
    <dsp:sp modelId="{AF5E74E2-45D3-4A12-98F2-C213710EEB54}">
      <dsp:nvSpPr>
        <dsp:cNvPr id="0" name=""/>
        <dsp:cNvSpPr/>
      </dsp:nvSpPr>
      <dsp:spPr>
        <a:xfrm>
          <a:off x="237309" y="3142299"/>
          <a:ext cx="604749" cy="60474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BF170-CEC8-476C-B3B8-0A5EBD805A89}">
      <dsp:nvSpPr>
        <dsp:cNvPr id="0" name=""/>
        <dsp:cNvSpPr/>
      </dsp:nvSpPr>
      <dsp:spPr>
        <a:xfrm rot="10800000">
          <a:off x="539684" y="3927571"/>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err="1" smtClean="0"/>
            <a:t>eMAIL</a:t>
          </a:r>
          <a:endParaRPr lang="en-US" sz="1400" b="1" kern="1200" dirty="0"/>
        </a:p>
      </dsp:txBody>
      <dsp:txXfrm rot="10800000">
        <a:off x="690871" y="3927571"/>
        <a:ext cx="1391202" cy="604749"/>
      </dsp:txXfrm>
    </dsp:sp>
    <dsp:sp modelId="{924EB9E6-2760-4CFA-9D1D-23901C8217D5}">
      <dsp:nvSpPr>
        <dsp:cNvPr id="0" name=""/>
        <dsp:cNvSpPr/>
      </dsp:nvSpPr>
      <dsp:spPr>
        <a:xfrm>
          <a:off x="237309" y="3927571"/>
          <a:ext cx="604749" cy="60474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88B78-1A1A-4780-B6F7-D850A7B7C21D}">
      <dsp:nvSpPr>
        <dsp:cNvPr id="0" name=""/>
        <dsp:cNvSpPr/>
      </dsp:nvSpPr>
      <dsp:spPr>
        <a:xfrm rot="10800000">
          <a:off x="539684" y="1211"/>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CHAT</a:t>
          </a:r>
          <a:endParaRPr lang="en-US" sz="1100" b="1" kern="1200" dirty="0"/>
        </a:p>
      </dsp:txBody>
      <dsp:txXfrm rot="10800000">
        <a:off x="690871" y="1211"/>
        <a:ext cx="1391202" cy="604749"/>
      </dsp:txXfrm>
    </dsp:sp>
    <dsp:sp modelId="{DEDE00F9-27BA-4BFE-93B8-58D989865EF3}">
      <dsp:nvSpPr>
        <dsp:cNvPr id="0" name=""/>
        <dsp:cNvSpPr/>
      </dsp:nvSpPr>
      <dsp:spPr>
        <a:xfrm>
          <a:off x="237309" y="1211"/>
          <a:ext cx="604749" cy="60474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7DBEAD-8895-4DBD-98FB-2B4BA0E3132F}">
      <dsp:nvSpPr>
        <dsp:cNvPr id="0" name=""/>
        <dsp:cNvSpPr/>
      </dsp:nvSpPr>
      <dsp:spPr>
        <a:xfrm rot="10800000">
          <a:off x="539684" y="786483"/>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INSTANT MESSAGING</a:t>
          </a:r>
          <a:endParaRPr lang="en-US" sz="1400" b="1" kern="1200" dirty="0"/>
        </a:p>
      </dsp:txBody>
      <dsp:txXfrm rot="10800000">
        <a:off x="690871" y="786483"/>
        <a:ext cx="1391202" cy="604749"/>
      </dsp:txXfrm>
    </dsp:sp>
    <dsp:sp modelId="{337E696D-9A76-4925-A154-F0F1ECA2A459}">
      <dsp:nvSpPr>
        <dsp:cNvPr id="0" name=""/>
        <dsp:cNvSpPr/>
      </dsp:nvSpPr>
      <dsp:spPr>
        <a:xfrm>
          <a:off x="237309" y="786483"/>
          <a:ext cx="604749" cy="6047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E621B-8168-4CA4-8257-292476C9ACF9}">
      <dsp:nvSpPr>
        <dsp:cNvPr id="0" name=""/>
        <dsp:cNvSpPr/>
      </dsp:nvSpPr>
      <dsp:spPr>
        <a:xfrm rot="10800000">
          <a:off x="511250" y="1571755"/>
          <a:ext cx="1580301"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VOICE RECOGNITION</a:t>
          </a:r>
          <a:endParaRPr lang="en-US" sz="1400" b="1" kern="1200" dirty="0"/>
        </a:p>
      </dsp:txBody>
      <dsp:txXfrm rot="10800000">
        <a:off x="662437" y="1571755"/>
        <a:ext cx="1429114" cy="604749"/>
      </dsp:txXfrm>
    </dsp:sp>
    <dsp:sp modelId="{BC213BC6-4C93-46B5-B5D8-B09382FA181B}">
      <dsp:nvSpPr>
        <dsp:cNvPr id="0" name=""/>
        <dsp:cNvSpPr/>
      </dsp:nvSpPr>
      <dsp:spPr>
        <a:xfrm>
          <a:off x="227831" y="1571755"/>
          <a:ext cx="604749" cy="6047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6E302-8FEF-42F1-9188-8FBA399A3505}">
      <dsp:nvSpPr>
        <dsp:cNvPr id="0" name=""/>
        <dsp:cNvSpPr/>
      </dsp:nvSpPr>
      <dsp:spPr>
        <a:xfrm rot="10800000">
          <a:off x="539684" y="2357027"/>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SMART AGENT</a:t>
          </a:r>
          <a:endParaRPr lang="en-US" sz="1400" b="1" kern="1200" dirty="0"/>
        </a:p>
      </dsp:txBody>
      <dsp:txXfrm rot="10800000">
        <a:off x="690871" y="2357027"/>
        <a:ext cx="1391202" cy="604749"/>
      </dsp:txXfrm>
    </dsp:sp>
    <dsp:sp modelId="{9C8D0A94-4191-4472-9E32-22307D0808F7}">
      <dsp:nvSpPr>
        <dsp:cNvPr id="0" name=""/>
        <dsp:cNvSpPr/>
      </dsp:nvSpPr>
      <dsp:spPr>
        <a:xfrm>
          <a:off x="237309" y="2357027"/>
          <a:ext cx="604749" cy="60474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7E349-A80C-433F-AD83-4089154C1755}">
      <dsp:nvSpPr>
        <dsp:cNvPr id="0" name=""/>
        <dsp:cNvSpPr/>
      </dsp:nvSpPr>
      <dsp:spPr>
        <a:xfrm rot="10800000">
          <a:off x="539684" y="3142299"/>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TWEET</a:t>
          </a:r>
          <a:endParaRPr lang="en-US" sz="1400" b="1" kern="1200" dirty="0"/>
        </a:p>
      </dsp:txBody>
      <dsp:txXfrm rot="10800000">
        <a:off x="690871" y="3142299"/>
        <a:ext cx="1391202" cy="604749"/>
      </dsp:txXfrm>
    </dsp:sp>
    <dsp:sp modelId="{AF5E74E2-45D3-4A12-98F2-C213710EEB54}">
      <dsp:nvSpPr>
        <dsp:cNvPr id="0" name=""/>
        <dsp:cNvSpPr/>
      </dsp:nvSpPr>
      <dsp:spPr>
        <a:xfrm>
          <a:off x="237309" y="3142299"/>
          <a:ext cx="604749" cy="60474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BF170-CEC8-476C-B3B8-0A5EBD805A89}">
      <dsp:nvSpPr>
        <dsp:cNvPr id="0" name=""/>
        <dsp:cNvSpPr/>
      </dsp:nvSpPr>
      <dsp:spPr>
        <a:xfrm rot="10800000">
          <a:off x="539684" y="3927571"/>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err="1" smtClean="0"/>
            <a:t>eMAIL</a:t>
          </a:r>
          <a:endParaRPr lang="en-US" sz="1400" b="1" kern="1200" dirty="0"/>
        </a:p>
      </dsp:txBody>
      <dsp:txXfrm rot="10800000">
        <a:off x="690871" y="3927571"/>
        <a:ext cx="1391202" cy="604749"/>
      </dsp:txXfrm>
    </dsp:sp>
    <dsp:sp modelId="{924EB9E6-2760-4CFA-9D1D-23901C8217D5}">
      <dsp:nvSpPr>
        <dsp:cNvPr id="0" name=""/>
        <dsp:cNvSpPr/>
      </dsp:nvSpPr>
      <dsp:spPr>
        <a:xfrm>
          <a:off x="237309" y="3927571"/>
          <a:ext cx="604749" cy="60474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88B78-1A1A-4780-B6F7-D850A7B7C21D}">
      <dsp:nvSpPr>
        <dsp:cNvPr id="0" name=""/>
        <dsp:cNvSpPr/>
      </dsp:nvSpPr>
      <dsp:spPr>
        <a:xfrm rot="10800000">
          <a:off x="539684" y="1211"/>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CHAT</a:t>
          </a:r>
          <a:endParaRPr lang="en-US" sz="1100" b="1" kern="1200" dirty="0"/>
        </a:p>
      </dsp:txBody>
      <dsp:txXfrm rot="10800000">
        <a:off x="690871" y="1211"/>
        <a:ext cx="1391202" cy="604749"/>
      </dsp:txXfrm>
    </dsp:sp>
    <dsp:sp modelId="{DEDE00F9-27BA-4BFE-93B8-58D989865EF3}">
      <dsp:nvSpPr>
        <dsp:cNvPr id="0" name=""/>
        <dsp:cNvSpPr/>
      </dsp:nvSpPr>
      <dsp:spPr>
        <a:xfrm>
          <a:off x="237309" y="1211"/>
          <a:ext cx="604749" cy="60474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7DBEAD-8895-4DBD-98FB-2B4BA0E3132F}">
      <dsp:nvSpPr>
        <dsp:cNvPr id="0" name=""/>
        <dsp:cNvSpPr/>
      </dsp:nvSpPr>
      <dsp:spPr>
        <a:xfrm rot="10800000">
          <a:off x="539684" y="786483"/>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INSTANT MESSAGING</a:t>
          </a:r>
          <a:endParaRPr lang="en-US" sz="1400" b="1" kern="1200" dirty="0"/>
        </a:p>
      </dsp:txBody>
      <dsp:txXfrm rot="10800000">
        <a:off x="690871" y="786483"/>
        <a:ext cx="1391202" cy="604749"/>
      </dsp:txXfrm>
    </dsp:sp>
    <dsp:sp modelId="{337E696D-9A76-4925-A154-F0F1ECA2A459}">
      <dsp:nvSpPr>
        <dsp:cNvPr id="0" name=""/>
        <dsp:cNvSpPr/>
      </dsp:nvSpPr>
      <dsp:spPr>
        <a:xfrm>
          <a:off x="237309" y="786483"/>
          <a:ext cx="604749" cy="6047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E621B-8168-4CA4-8257-292476C9ACF9}">
      <dsp:nvSpPr>
        <dsp:cNvPr id="0" name=""/>
        <dsp:cNvSpPr/>
      </dsp:nvSpPr>
      <dsp:spPr>
        <a:xfrm rot="10800000">
          <a:off x="511250" y="1571755"/>
          <a:ext cx="1580301"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VOICE RECOGNITION</a:t>
          </a:r>
          <a:endParaRPr lang="en-US" sz="1400" b="1" kern="1200" dirty="0"/>
        </a:p>
      </dsp:txBody>
      <dsp:txXfrm rot="10800000">
        <a:off x="662437" y="1571755"/>
        <a:ext cx="1429114" cy="604749"/>
      </dsp:txXfrm>
    </dsp:sp>
    <dsp:sp modelId="{BC213BC6-4C93-46B5-B5D8-B09382FA181B}">
      <dsp:nvSpPr>
        <dsp:cNvPr id="0" name=""/>
        <dsp:cNvSpPr/>
      </dsp:nvSpPr>
      <dsp:spPr>
        <a:xfrm>
          <a:off x="227831" y="1571755"/>
          <a:ext cx="604749" cy="6047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6E302-8FEF-42F1-9188-8FBA399A3505}">
      <dsp:nvSpPr>
        <dsp:cNvPr id="0" name=""/>
        <dsp:cNvSpPr/>
      </dsp:nvSpPr>
      <dsp:spPr>
        <a:xfrm rot="10800000">
          <a:off x="539684" y="2357027"/>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SMART AGENT</a:t>
          </a:r>
          <a:endParaRPr lang="en-US" sz="1400" b="1" kern="1200" dirty="0"/>
        </a:p>
      </dsp:txBody>
      <dsp:txXfrm rot="10800000">
        <a:off x="690871" y="2357027"/>
        <a:ext cx="1391202" cy="604749"/>
      </dsp:txXfrm>
    </dsp:sp>
    <dsp:sp modelId="{9C8D0A94-4191-4472-9E32-22307D0808F7}">
      <dsp:nvSpPr>
        <dsp:cNvPr id="0" name=""/>
        <dsp:cNvSpPr/>
      </dsp:nvSpPr>
      <dsp:spPr>
        <a:xfrm>
          <a:off x="237309" y="2357027"/>
          <a:ext cx="604749" cy="60474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7E349-A80C-433F-AD83-4089154C1755}">
      <dsp:nvSpPr>
        <dsp:cNvPr id="0" name=""/>
        <dsp:cNvSpPr/>
      </dsp:nvSpPr>
      <dsp:spPr>
        <a:xfrm rot="10800000">
          <a:off x="539684" y="3142299"/>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smtClean="0"/>
            <a:t>TWEET</a:t>
          </a:r>
          <a:endParaRPr lang="en-US" sz="1400" b="1" kern="1200" dirty="0"/>
        </a:p>
      </dsp:txBody>
      <dsp:txXfrm rot="10800000">
        <a:off x="690871" y="3142299"/>
        <a:ext cx="1391202" cy="604749"/>
      </dsp:txXfrm>
    </dsp:sp>
    <dsp:sp modelId="{AF5E74E2-45D3-4A12-98F2-C213710EEB54}">
      <dsp:nvSpPr>
        <dsp:cNvPr id="0" name=""/>
        <dsp:cNvSpPr/>
      </dsp:nvSpPr>
      <dsp:spPr>
        <a:xfrm>
          <a:off x="237309" y="3142299"/>
          <a:ext cx="604749" cy="60474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BF170-CEC8-476C-B3B8-0A5EBD805A89}">
      <dsp:nvSpPr>
        <dsp:cNvPr id="0" name=""/>
        <dsp:cNvSpPr/>
      </dsp:nvSpPr>
      <dsp:spPr>
        <a:xfrm rot="10800000">
          <a:off x="539684" y="3927571"/>
          <a:ext cx="1542389" cy="604749"/>
        </a:xfrm>
        <a:prstGeom prst="homePlat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78" tIns="53340" rIns="99568" bIns="53340" numCol="1" spcCol="1270" anchor="ctr" anchorCtr="0">
          <a:noAutofit/>
        </a:bodyPr>
        <a:lstStyle/>
        <a:p>
          <a:pPr lvl="0" algn="ctr" defTabSz="622300">
            <a:lnSpc>
              <a:spcPct val="90000"/>
            </a:lnSpc>
            <a:spcBef>
              <a:spcPct val="0"/>
            </a:spcBef>
            <a:spcAft>
              <a:spcPct val="35000"/>
            </a:spcAft>
          </a:pPr>
          <a:r>
            <a:rPr lang="en-US" sz="1400" b="1" kern="1200" dirty="0" err="1" smtClean="0"/>
            <a:t>eMAIL</a:t>
          </a:r>
          <a:endParaRPr lang="en-US" sz="1400" b="1" kern="1200" dirty="0"/>
        </a:p>
      </dsp:txBody>
      <dsp:txXfrm rot="10800000">
        <a:off x="690871" y="3927571"/>
        <a:ext cx="1391202" cy="604749"/>
      </dsp:txXfrm>
    </dsp:sp>
    <dsp:sp modelId="{924EB9E6-2760-4CFA-9D1D-23901C8217D5}">
      <dsp:nvSpPr>
        <dsp:cNvPr id="0" name=""/>
        <dsp:cNvSpPr/>
      </dsp:nvSpPr>
      <dsp:spPr>
        <a:xfrm>
          <a:off x="237309" y="3927571"/>
          <a:ext cx="604749" cy="60474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11/28/2016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E805DE-D05D-4461-BB21-63966177CAFA}" type="datetimeFigureOut">
              <a:rPr lang="en-US" smtClean="0"/>
              <a:t>11/28/2016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C3F5A4-A876-49DB-B394-4D3AC76CAA5D}" type="slidenum">
              <a:rPr lang="en-US" smtClean="0"/>
              <a:t>‹#›</a:t>
            </a:fld>
            <a:endParaRPr lang="en-US"/>
          </a:p>
        </p:txBody>
      </p:sp>
    </p:spTree>
    <p:extLst>
      <p:ext uri="{BB962C8B-B14F-4D97-AF65-F5344CB8AC3E}">
        <p14:creationId xmlns:p14="http://schemas.microsoft.com/office/powerpoint/2010/main" val="2233853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3F5A4-A876-49DB-B394-4D3AC76CAA5D}" type="slidenum">
              <a:rPr lang="en-US" smtClean="0"/>
              <a:t>2</a:t>
            </a:fld>
            <a:endParaRPr lang="en-US"/>
          </a:p>
        </p:txBody>
      </p:sp>
    </p:spTree>
    <p:extLst>
      <p:ext uri="{BB962C8B-B14F-4D97-AF65-F5344CB8AC3E}">
        <p14:creationId xmlns:p14="http://schemas.microsoft.com/office/powerpoint/2010/main" val="1592124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tabLst>
                <a:tab pos="0" algn="l"/>
              </a:tabLst>
            </a:pPr>
            <a:r>
              <a:rPr lang="en-US" sz="1200" b="1" dirty="0" smtClean="0">
                <a:solidFill>
                  <a:schemeClr val="accent5"/>
                </a:solidFill>
                <a:latin typeface="SapientCentroSlab-Light"/>
                <a:ea typeface="+mn-ea"/>
                <a:cs typeface="SapientCentroSlab-Light"/>
              </a:rPr>
              <a:t>Consumers can :</a:t>
            </a:r>
          </a:p>
          <a:p>
            <a:pPr marL="285750" indent="-285750">
              <a:buFont typeface="Courier New" panose="02070309020205020404" pitchFamily="49" charset="0"/>
              <a:buChar char="o"/>
              <a:tabLst>
                <a:tab pos="0" algn="l"/>
              </a:tabLst>
            </a:pPr>
            <a:r>
              <a:rPr lang="en-US" sz="1200" b="1" dirty="0" smtClean="0">
                <a:solidFill>
                  <a:schemeClr val="accent5"/>
                </a:solidFill>
                <a:latin typeface="SapientCentroSlab-Light"/>
                <a:ea typeface="+mn-ea"/>
                <a:cs typeface="SapientCentroSlab-Light"/>
              </a:rPr>
              <a:t>	</a:t>
            </a:r>
            <a:r>
              <a:rPr lang="en-US" sz="1200" dirty="0" smtClean="0">
                <a:solidFill>
                  <a:schemeClr val="accent5"/>
                </a:solidFill>
                <a:latin typeface="SapientCentroSlab-Light"/>
                <a:ea typeface="+mn-ea"/>
                <a:cs typeface="SapientCentroSlab-Light"/>
              </a:rPr>
              <a:t>Click to purchase all from within messaging apps. </a:t>
            </a:r>
          </a:p>
          <a:p>
            <a:pPr marL="285750" indent="-285750">
              <a:buFont typeface="Courier New" panose="02070309020205020404" pitchFamily="49" charset="0"/>
              <a:buChar char="o"/>
              <a:tabLst>
                <a:tab pos="0" algn="l"/>
              </a:tabLst>
            </a:pPr>
            <a:r>
              <a:rPr lang="en-US" sz="1200" dirty="0" smtClean="0">
                <a:solidFill>
                  <a:schemeClr val="accent5"/>
                </a:solidFill>
                <a:latin typeface="SapientCentroSlab-Light"/>
                <a:ea typeface="+mn-ea"/>
                <a:cs typeface="SapientCentroSlab-Light"/>
              </a:rPr>
              <a:t>	Chat with company representatives</a:t>
            </a:r>
          </a:p>
          <a:p>
            <a:pPr marL="285750" indent="-285750">
              <a:buFont typeface="Courier New" panose="02070309020205020404" pitchFamily="49" charset="0"/>
              <a:buChar char="o"/>
              <a:tabLst>
                <a:tab pos="0" algn="l"/>
              </a:tabLst>
            </a:pPr>
            <a:r>
              <a:rPr lang="en-US" sz="1200" dirty="0" smtClean="0">
                <a:solidFill>
                  <a:schemeClr val="accent5"/>
                </a:solidFill>
                <a:latin typeface="SapientCentroSlab-Light"/>
                <a:ea typeface="+mn-ea"/>
                <a:cs typeface="SapientCentroSlab-Light"/>
              </a:rPr>
              <a:t>	Get customer support</a:t>
            </a:r>
          </a:p>
          <a:p>
            <a:pPr marL="285750" indent="-285750">
              <a:buFont typeface="Courier New" panose="02070309020205020404" pitchFamily="49" charset="0"/>
              <a:buChar char="o"/>
              <a:tabLst>
                <a:tab pos="0" algn="l"/>
              </a:tabLst>
            </a:pPr>
            <a:r>
              <a:rPr lang="en-US" sz="1200" dirty="0" smtClean="0">
                <a:solidFill>
                  <a:schemeClr val="accent5"/>
                </a:solidFill>
                <a:latin typeface="SapientCentroSlab-Light"/>
                <a:ea typeface="+mn-ea"/>
                <a:cs typeface="SapientCentroSlab-Light"/>
              </a:rPr>
              <a:t>	Get personalized recommendations</a:t>
            </a:r>
          </a:p>
          <a:p>
            <a:pPr marL="285750" indent="-285750">
              <a:tabLst>
                <a:tab pos="0" algn="l"/>
              </a:tabLst>
            </a:pPr>
            <a:endParaRPr lang="en-US" sz="1200" b="1" dirty="0" smtClean="0">
              <a:solidFill>
                <a:schemeClr val="accent5"/>
              </a:solidFill>
              <a:latin typeface="SapientCentroSlab-Light"/>
              <a:ea typeface="+mn-ea"/>
              <a:cs typeface="SapientCentroSlab-Light"/>
            </a:endParaRPr>
          </a:p>
          <a:p>
            <a:pPr marL="285750" indent="-285750">
              <a:buFont typeface="Arial" panose="020B0604020202020204" pitchFamily="34" charset="0"/>
              <a:buChar char="•"/>
              <a:tabLst>
                <a:tab pos="0" algn="l"/>
              </a:tabLst>
            </a:pPr>
            <a:r>
              <a:rPr lang="en-US" sz="1200" b="1" dirty="0" smtClean="0">
                <a:solidFill>
                  <a:schemeClr val="accent5"/>
                </a:solidFill>
                <a:latin typeface="SapientCentroSlab-Light"/>
                <a:ea typeface="+mn-ea"/>
                <a:cs typeface="SapientCentroSlab-Light"/>
              </a:rPr>
              <a:t>Businesses  can:</a:t>
            </a:r>
          </a:p>
          <a:p>
            <a:pPr marL="285750" indent="-285750">
              <a:buFont typeface="Courier New" panose="02070309020205020404" pitchFamily="49" charset="0"/>
              <a:buChar char="o"/>
              <a:tabLst>
                <a:tab pos="0" algn="l"/>
              </a:tabLst>
            </a:pPr>
            <a:r>
              <a:rPr lang="en-US" sz="1200" dirty="0" smtClean="0">
                <a:solidFill>
                  <a:schemeClr val="accent5"/>
                </a:solidFill>
                <a:latin typeface="SapientCentroSlab-Light"/>
                <a:ea typeface="+mn-ea"/>
                <a:cs typeface="SapientCentroSlab-Light"/>
              </a:rPr>
              <a:t>	Enable consumers to buy from them using everyday messaging app </a:t>
            </a:r>
          </a:p>
          <a:p>
            <a:pPr marL="285750" indent="-285750">
              <a:buFont typeface="Courier New" panose="02070309020205020404" pitchFamily="49" charset="0"/>
              <a:buChar char="o"/>
              <a:tabLst>
                <a:tab pos="0" algn="l"/>
              </a:tabLst>
            </a:pPr>
            <a:r>
              <a:rPr lang="en-US" sz="1200" dirty="0" smtClean="0">
                <a:solidFill>
                  <a:schemeClr val="accent5"/>
                </a:solidFill>
                <a:latin typeface="SapientCentroSlab-Light"/>
                <a:ea typeface="+mn-ea"/>
                <a:cs typeface="SapientCentroSlab-Light"/>
              </a:rPr>
              <a:t>	Automate customer ordering and service messages process</a:t>
            </a:r>
          </a:p>
          <a:p>
            <a:pPr marL="285750" indent="-285750">
              <a:tabLst>
                <a:tab pos="0" algn="l"/>
              </a:tabLst>
            </a:pPr>
            <a:endParaRPr lang="en-US" dirty="0" smtClean="0"/>
          </a:p>
          <a:p>
            <a:pPr marL="285750" indent="-285750">
              <a:tabLst>
                <a:tab pos="2743200" algn="l"/>
              </a:tabLst>
            </a:pPr>
            <a:endParaRPr lang="en-US" dirty="0" smtClean="0"/>
          </a:p>
          <a:p>
            <a:pPr marL="285750" indent="-285750">
              <a:tabLst>
                <a:tab pos="0" algn="l"/>
              </a:tabLst>
            </a:pPr>
            <a:endParaRPr lang="en-US" dirty="0" smtClean="0"/>
          </a:p>
          <a:p>
            <a:pPr marL="285750" indent="-285750">
              <a:tabLst>
                <a:tab pos="0" algn="l"/>
              </a:tabLst>
            </a:pPr>
            <a:r>
              <a:rPr lang="en-US" dirty="0" smtClean="0"/>
              <a:t> </a:t>
            </a:r>
          </a:p>
          <a:p>
            <a:endParaRPr lang="en-US" dirty="0"/>
          </a:p>
        </p:txBody>
      </p:sp>
      <p:sp>
        <p:nvSpPr>
          <p:cNvPr id="4" name="Slide Number Placeholder 3"/>
          <p:cNvSpPr>
            <a:spLocks noGrp="1"/>
          </p:cNvSpPr>
          <p:nvPr>
            <p:ph type="sldNum" sz="quarter" idx="10"/>
          </p:nvPr>
        </p:nvSpPr>
        <p:spPr/>
        <p:txBody>
          <a:bodyPr/>
          <a:lstStyle/>
          <a:p>
            <a:fld id="{CFC3F5A4-A876-49DB-B394-4D3AC76CAA5D}" type="slidenum">
              <a:rPr lang="en-US" smtClean="0"/>
              <a:t>5</a:t>
            </a:fld>
            <a:endParaRPr lang="en-US"/>
          </a:p>
        </p:txBody>
      </p:sp>
    </p:spTree>
    <p:extLst>
      <p:ext uri="{BB962C8B-B14F-4D97-AF65-F5344CB8AC3E}">
        <p14:creationId xmlns:p14="http://schemas.microsoft.com/office/powerpoint/2010/main" val="381148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3F5A4-A876-49DB-B394-4D3AC76CAA5D}" type="slidenum">
              <a:rPr lang="en-US" smtClean="0"/>
              <a:t>10</a:t>
            </a:fld>
            <a:endParaRPr lang="en-US"/>
          </a:p>
        </p:txBody>
      </p:sp>
    </p:spTree>
    <p:extLst>
      <p:ext uri="{BB962C8B-B14F-4D97-AF65-F5344CB8AC3E}">
        <p14:creationId xmlns:p14="http://schemas.microsoft.com/office/powerpoint/2010/main" val="796205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702496" y="2374939"/>
            <a:ext cx="7812754"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Slide</a:t>
            </a:r>
            <a:br>
              <a:rPr lang="en-US" dirty="0" smtClean="0"/>
            </a:br>
            <a:r>
              <a:rPr lang="en-US" dirty="0" smtClean="0"/>
              <a:t>Two lines max and no subtitle.</a:t>
            </a:r>
          </a:p>
        </p:txBody>
      </p:sp>
    </p:spTree>
    <p:extLst>
      <p:ext uri="{BB962C8B-B14F-4D97-AF65-F5344CB8AC3E}">
        <p14:creationId xmlns:p14="http://schemas.microsoft.com/office/powerpoint/2010/main" val="246214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144596" y="1490472"/>
            <a:ext cx="54864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sp>
        <p:nvSpPr>
          <p:cNvPr id="12" name="Title 1"/>
          <p:cNvSpPr>
            <a:spLocks noGrp="1"/>
          </p:cNvSpPr>
          <p:nvPr>
            <p:ph type="title" hasCustomPrompt="1"/>
          </p:nvPr>
        </p:nvSpPr>
        <p:spPr>
          <a:xfrm>
            <a:off x="658196" y="7382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cxnSp>
        <p:nvCxnSpPr>
          <p:cNvPr id="13" name="Straight Connector 3"/>
          <p:cNvCxnSpPr>
            <a:cxnSpLocks noChangeShapeType="1"/>
          </p:cNvCxnSpPr>
          <p:nvPr userDrawn="1"/>
        </p:nvCxnSpPr>
        <p:spPr bwMode="auto">
          <a:xfrm>
            <a:off x="649557" y="1431413"/>
            <a:ext cx="462619" cy="511"/>
          </a:xfrm>
          <a:prstGeom prst="line">
            <a:avLst/>
          </a:prstGeom>
          <a:noFill/>
          <a:ln w="34925">
            <a:solidFill>
              <a:schemeClr val="accent1"/>
            </a:solidFill>
            <a:round/>
            <a:headEnd/>
            <a:tailEnd/>
          </a:ln>
        </p:spPr>
      </p:cxnSp>
      <p:pic>
        <p:nvPicPr>
          <p:cNvPr id="7" name="Picture 6"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9" name="Picture 8"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421070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1" name="Title 1"/>
          <p:cNvSpPr>
            <a:spLocks noGrp="1"/>
          </p:cNvSpPr>
          <p:nvPr>
            <p:ph type="title" hasCustomPrompt="1"/>
          </p:nvPr>
        </p:nvSpPr>
        <p:spPr>
          <a:xfrm>
            <a:off x="658196" y="8017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pic>
        <p:nvPicPr>
          <p:cNvPr id="4" name="Picture 3"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5" name="Picture 4"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45104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658196" y="7086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Placeholder 2"/>
          <p:cNvSpPr>
            <a:spLocks noGrp="1"/>
          </p:cNvSpPr>
          <p:nvPr>
            <p:ph type="body" sz="quarter" idx="10" hasCustomPrompt="1"/>
          </p:nvPr>
        </p:nvSpPr>
        <p:spPr>
          <a:xfrm>
            <a:off x="658196" y="1463040"/>
            <a:ext cx="10972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084497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58196" y="1463040"/>
            <a:ext cx="10972800"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endParaRPr lang="en-US" dirty="0"/>
          </a:p>
        </p:txBody>
      </p:sp>
      <p:sp>
        <p:nvSpPr>
          <p:cNvPr id="11" name="Title 1"/>
          <p:cNvSpPr>
            <a:spLocks noGrp="1"/>
          </p:cNvSpPr>
          <p:nvPr>
            <p:ph type="title" hasCustomPrompt="1"/>
          </p:nvPr>
        </p:nvSpPr>
        <p:spPr>
          <a:xfrm>
            <a:off x="658196" y="7086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817836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58196" y="1463040"/>
            <a:ext cx="10972800" cy="4800600"/>
          </a:xfrm>
        </p:spPr>
        <p:txBody>
          <a:bodyPr numCol="3"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aseline="0"/>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endParaRPr lang="en-US" dirty="0" smtClean="0"/>
          </a:p>
          <a:p>
            <a:pPr lvl="0"/>
            <a:endParaRPr lang="en-US" dirty="0" smtClean="0"/>
          </a:p>
          <a:p>
            <a:pPr lvl="0"/>
            <a:endParaRPr lang="en-US" dirty="0"/>
          </a:p>
        </p:txBody>
      </p:sp>
      <p:sp>
        <p:nvSpPr>
          <p:cNvPr id="11" name="Title 1"/>
          <p:cNvSpPr>
            <a:spLocks noGrp="1"/>
          </p:cNvSpPr>
          <p:nvPr>
            <p:ph type="title" hasCustomPrompt="1"/>
          </p:nvPr>
        </p:nvSpPr>
        <p:spPr>
          <a:xfrm>
            <a:off x="658196" y="7086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552319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Text Placeholder 2"/>
          <p:cNvSpPr>
            <a:spLocks noGrp="1"/>
          </p:cNvSpPr>
          <p:nvPr>
            <p:ph type="body" sz="quarter" idx="10" hasCustomPrompt="1"/>
          </p:nvPr>
        </p:nvSpPr>
        <p:spPr>
          <a:xfrm>
            <a:off x="658196" y="1463040"/>
            <a:ext cx="10972800" cy="4800600"/>
          </a:xfrm>
        </p:spPr>
        <p:txBody>
          <a:bodyPr numCol="4"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aseline="0"/>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endParaRPr lang="en-US" dirty="0" smtClean="0"/>
          </a:p>
          <a:p>
            <a:pPr lvl="0"/>
            <a:endParaRPr lang="en-US" dirty="0" smtClean="0"/>
          </a:p>
          <a:p>
            <a:pPr lvl="0"/>
            <a:endParaRPr lang="en-US" dirty="0"/>
          </a:p>
        </p:txBody>
      </p:sp>
      <p:sp>
        <p:nvSpPr>
          <p:cNvPr id="12" name="Title 1"/>
          <p:cNvSpPr>
            <a:spLocks noGrp="1"/>
          </p:cNvSpPr>
          <p:nvPr>
            <p:ph type="title" hasCustomPrompt="1"/>
          </p:nvPr>
        </p:nvSpPr>
        <p:spPr>
          <a:xfrm>
            <a:off x="658196" y="6959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345702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10"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1" name="Text Placeholder 2"/>
          <p:cNvSpPr>
            <a:spLocks noGrp="1"/>
          </p:cNvSpPr>
          <p:nvPr>
            <p:ph type="body" sz="quarter" idx="10" hasCustomPrompt="1"/>
          </p:nvPr>
        </p:nvSpPr>
        <p:spPr>
          <a:xfrm>
            <a:off x="658196" y="1463040"/>
            <a:ext cx="54864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sp>
        <p:nvSpPr>
          <p:cNvPr id="14" name="Title 1"/>
          <p:cNvSpPr>
            <a:spLocks noGrp="1"/>
          </p:cNvSpPr>
          <p:nvPr>
            <p:ph type="title" hasCustomPrompt="1"/>
          </p:nvPr>
        </p:nvSpPr>
        <p:spPr>
          <a:xfrm>
            <a:off x="658196" y="7086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82973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7" name="Text Placeholder 2"/>
          <p:cNvSpPr>
            <a:spLocks noGrp="1"/>
          </p:cNvSpPr>
          <p:nvPr>
            <p:ph type="body" sz="quarter" idx="10" hasCustomPrompt="1"/>
          </p:nvPr>
        </p:nvSpPr>
        <p:spPr>
          <a:xfrm>
            <a:off x="6144596" y="1463040"/>
            <a:ext cx="54864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sp>
        <p:nvSpPr>
          <p:cNvPr id="10" name="Title 1"/>
          <p:cNvSpPr>
            <a:spLocks noGrp="1"/>
          </p:cNvSpPr>
          <p:nvPr>
            <p:ph type="title" hasCustomPrompt="1"/>
          </p:nvPr>
        </p:nvSpPr>
        <p:spPr>
          <a:xfrm>
            <a:off x="658196" y="7086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8" name="Picture 7"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024012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58196" y="708637"/>
            <a:ext cx="10972800" cy="521208"/>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3"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pic>
        <p:nvPicPr>
          <p:cNvPr id="4" name="Picture 3"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894976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Title 1"/>
          <p:cNvSpPr>
            <a:spLocks noGrp="1"/>
          </p:cNvSpPr>
          <p:nvPr>
            <p:ph type="title" hasCustomPrompt="1"/>
          </p:nvPr>
        </p:nvSpPr>
        <p:spPr>
          <a:xfrm>
            <a:off x="658196" y="708637"/>
            <a:ext cx="10972800" cy="950517"/>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658196" y="1831311"/>
            <a:ext cx="10972800" cy="43434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6" name="Picture 5"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315860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702495" y="2651938"/>
            <a:ext cx="7069519"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Slide</a:t>
            </a:r>
            <a:endParaRPr lang="en-US" dirty="0"/>
          </a:p>
        </p:txBody>
      </p:sp>
      <p:sp>
        <p:nvSpPr>
          <p:cNvPr id="11" name="Subtitle 2"/>
          <p:cNvSpPr>
            <a:spLocks noGrp="1"/>
          </p:cNvSpPr>
          <p:nvPr>
            <p:ph type="subTitle" idx="1" hasCustomPrompt="1"/>
          </p:nvPr>
        </p:nvSpPr>
        <p:spPr>
          <a:xfrm>
            <a:off x="702495" y="3206318"/>
            <a:ext cx="7069519"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Tree>
    <p:extLst>
      <p:ext uri="{BB962C8B-B14F-4D97-AF65-F5344CB8AC3E}">
        <p14:creationId xmlns:p14="http://schemas.microsoft.com/office/powerpoint/2010/main" val="940626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7" name="Title 1"/>
          <p:cNvSpPr>
            <a:spLocks noGrp="1"/>
          </p:cNvSpPr>
          <p:nvPr>
            <p:ph type="title" hasCustomPrompt="1"/>
          </p:nvPr>
        </p:nvSpPr>
        <p:spPr>
          <a:xfrm>
            <a:off x="658196" y="708637"/>
            <a:ext cx="10972800" cy="950517"/>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9" name="Text Placeholder 2"/>
          <p:cNvSpPr>
            <a:spLocks noGrp="1"/>
          </p:cNvSpPr>
          <p:nvPr>
            <p:ph type="body" sz="quarter" idx="11" hasCustomPrompt="1"/>
          </p:nvPr>
        </p:nvSpPr>
        <p:spPr>
          <a:xfrm>
            <a:off x="658196" y="1831311"/>
            <a:ext cx="10972800" cy="43434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
            </a:r>
            <a:br>
              <a:rPr lang="en-US" dirty="0" smtClean="0"/>
            </a:b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8" name="Picture 7"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3026404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s — Two Lines Title">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7" name="Title 1"/>
          <p:cNvSpPr>
            <a:spLocks noGrp="1"/>
          </p:cNvSpPr>
          <p:nvPr>
            <p:ph type="title" hasCustomPrompt="1"/>
          </p:nvPr>
        </p:nvSpPr>
        <p:spPr>
          <a:xfrm>
            <a:off x="658196" y="708637"/>
            <a:ext cx="10972800" cy="950517"/>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658196" y="1831311"/>
            <a:ext cx="10972800" cy="4343400"/>
          </a:xfrm>
        </p:spPr>
        <p:txBody>
          <a:bodyPr numCol="3"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aseline="0"/>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endParaRPr lang="en-US" dirty="0" smtClean="0"/>
          </a:p>
          <a:p>
            <a:pPr lvl="0"/>
            <a:endParaRPr lang="en-US" dirty="0" smtClean="0"/>
          </a:p>
          <a:p>
            <a:pPr lvl="0"/>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8" name="Picture 7"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715437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s — Two Lines Title">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7" name="Title 1"/>
          <p:cNvSpPr>
            <a:spLocks noGrp="1"/>
          </p:cNvSpPr>
          <p:nvPr>
            <p:ph type="title" hasCustomPrompt="1"/>
          </p:nvPr>
        </p:nvSpPr>
        <p:spPr>
          <a:xfrm>
            <a:off x="658196" y="708637"/>
            <a:ext cx="10972800" cy="950517"/>
          </a:xfrm>
        </p:spPr>
        <p:txBody>
          <a:bodyPr lIns="0" tIns="0" rIns="0" bIns="0" anchor="t" anchorCtr="0">
            <a:noAutofit/>
          </a:bodyPr>
          <a:lstStyle>
            <a:lvl1pPr>
              <a:lnSpc>
                <a:spcPct val="90000"/>
              </a:lnSpc>
              <a:defRPr sz="34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9" name="Text Placeholder 2"/>
          <p:cNvSpPr>
            <a:spLocks noGrp="1"/>
          </p:cNvSpPr>
          <p:nvPr>
            <p:ph type="body" sz="quarter" idx="11" hasCustomPrompt="1"/>
          </p:nvPr>
        </p:nvSpPr>
        <p:spPr>
          <a:xfrm>
            <a:off x="658196" y="1831311"/>
            <a:ext cx="10972800" cy="4343400"/>
          </a:xfrm>
        </p:spPr>
        <p:txBody>
          <a:bodyPr numCol="4"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aseline="0"/>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endParaRPr lang="en-US" dirty="0" smtClean="0"/>
          </a:p>
          <a:p>
            <a:pPr lvl="0"/>
            <a:endParaRPr lang="en-US" dirty="0" smtClean="0"/>
          </a:p>
          <a:p>
            <a:pPr lvl="0"/>
            <a:endParaRPr lang="en-US" dirty="0"/>
          </a:p>
        </p:txBody>
      </p:sp>
      <p:pic>
        <p:nvPicPr>
          <p:cNvPr id="5" name="Picture 4"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8" name="Picture 7"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2403984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58197" y="3098140"/>
            <a:ext cx="5332611" cy="661720"/>
          </a:xfrm>
          <a:prstGeom prst="rect">
            <a:avLst/>
          </a:prstGeom>
        </p:spPr>
        <p:txBody>
          <a:bodyPr lIns="0" rIns="0" anchor="ctr" anchorCtr="0">
            <a:noAutofit/>
          </a:bodyPr>
          <a:lstStyle>
            <a:lvl1pPr>
              <a:defRPr sz="3600">
                <a:solidFill>
                  <a:schemeClr val="tx1"/>
                </a:solidFill>
                <a:latin typeface="SapientSansBold"/>
                <a:cs typeface="SapientSansBold"/>
              </a:defRPr>
            </a:lvl1pPr>
          </a:lstStyle>
          <a:p>
            <a:r>
              <a:rPr lang="en-US" dirty="0" smtClean="0"/>
              <a:t>THANK YOU</a:t>
            </a:r>
            <a:endParaRPr lang="en-US" dirty="0"/>
          </a:p>
        </p:txBody>
      </p:sp>
      <p:pic>
        <p:nvPicPr>
          <p:cNvPr id="8" name="Picture 7" descr="everform_pos_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525" y="0"/>
            <a:ext cx="6464300" cy="6858000"/>
          </a:xfrm>
          <a:prstGeom prst="rect">
            <a:avLst/>
          </a:prstGeom>
        </p:spPr>
      </p:pic>
      <p:grpSp>
        <p:nvGrpSpPr>
          <p:cNvPr id="9" name="Group 8"/>
          <p:cNvGrpSpPr/>
          <p:nvPr userDrawn="1"/>
        </p:nvGrpSpPr>
        <p:grpSpPr>
          <a:xfrm>
            <a:off x="676656" y="6277890"/>
            <a:ext cx="3687865" cy="257556"/>
            <a:chOff x="484632" y="6277890"/>
            <a:chExt cx="3687865" cy="257556"/>
          </a:xfrm>
        </p:grpSpPr>
        <p:sp>
          <p:nvSpPr>
            <p:cNvPr id="10" name="Text Box 37"/>
            <p:cNvSpPr txBox="1">
              <a:spLocks noChangeArrowheads="1"/>
            </p:cNvSpPr>
            <p:nvPr userDrawn="1"/>
          </p:nvSpPr>
          <p:spPr bwMode="auto">
            <a:xfrm>
              <a:off x="579985" y="6313198"/>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ct val="50000"/>
                </a:spcBef>
              </a:pPr>
              <a:r>
                <a:rPr lang="en-US" sz="800" b="0" dirty="0" smtClean="0">
                  <a:solidFill>
                    <a:schemeClr val="bg1">
                      <a:lumMod val="50000"/>
                    </a:schemeClr>
                  </a:solidFill>
                  <a:latin typeface="SapientSansMedium"/>
                  <a:cs typeface="SapientSansMedium"/>
                </a:rPr>
                <a:t>© 2013 SAPIENT CORPORATION   |   CONFIDENTIAL</a:t>
              </a:r>
              <a:endParaRPr lang="en-US" sz="800" b="0" dirty="0">
                <a:solidFill>
                  <a:schemeClr val="bg1">
                    <a:lumMod val="50000"/>
                  </a:schemeClr>
                </a:solidFill>
                <a:latin typeface="SapientSansMedium"/>
                <a:cs typeface="SapientSansMedium"/>
              </a:endParaRPr>
            </a:p>
          </p:txBody>
        </p:sp>
        <p:pic>
          <p:nvPicPr>
            <p:cNvPr id="11" name="Picture 10" descr="small_m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632" y="6277890"/>
              <a:ext cx="118872" cy="257556"/>
            </a:xfrm>
            <a:prstGeom prst="rect">
              <a:avLst/>
            </a:prstGeom>
          </p:spPr>
        </p:pic>
      </p:grpSp>
      <p:pic>
        <p:nvPicPr>
          <p:cNvPr id="12"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13" name="Picture 12" descr="innovatus_ppt_logo.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ck Divider">
    <p:spTree>
      <p:nvGrpSpPr>
        <p:cNvPr id="1" name=""/>
        <p:cNvGrpSpPr/>
        <p:nvPr/>
      </p:nvGrpSpPr>
      <p:grpSpPr>
        <a:xfrm>
          <a:off x="0" y="0"/>
          <a:ext cx="0" cy="0"/>
          <a:chOff x="0" y="0"/>
          <a:chExt cx="0" cy="0"/>
        </a:xfrm>
      </p:grpSpPr>
      <p:sp>
        <p:nvSpPr>
          <p:cNvPr id="6" name="Text Placeholder 14"/>
          <p:cNvSpPr>
            <a:spLocks noGrp="1"/>
          </p:cNvSpPr>
          <p:nvPr>
            <p:ph type="body" sz="quarter" idx="10" hasCustomPrompt="1"/>
          </p:nvPr>
        </p:nvSpPr>
        <p:spPr>
          <a:xfrm>
            <a:off x="1227293" y="2082801"/>
            <a:ext cx="2697007" cy="2462213"/>
          </a:xfrm>
        </p:spPr>
        <p:txBody>
          <a:bodyPr wrap="square"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7" name="Title 1"/>
          <p:cNvSpPr>
            <a:spLocks noGrp="1"/>
          </p:cNvSpPr>
          <p:nvPr>
            <p:ph type="ctrTitle" hasCustomPrompt="1"/>
          </p:nvPr>
        </p:nvSpPr>
        <p:spPr>
          <a:xfrm>
            <a:off x="702495" y="2956738"/>
            <a:ext cx="7069519"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8" name="Subtitle 2"/>
          <p:cNvSpPr>
            <a:spLocks noGrp="1"/>
          </p:cNvSpPr>
          <p:nvPr>
            <p:ph type="subTitle" idx="1" hasCustomPrompt="1"/>
          </p:nvPr>
        </p:nvSpPr>
        <p:spPr>
          <a:xfrm>
            <a:off x="702495" y="3511118"/>
            <a:ext cx="7069519"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23324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4790208" y="1225296"/>
            <a:ext cx="6720840" cy="411480"/>
          </a:xfrm>
          <a:prstGeom prst="rect">
            <a:avLst/>
          </a:prstGeom>
        </p:spPr>
        <p:txBody>
          <a:bodyPr>
            <a:noAutofit/>
          </a:bodyPr>
          <a:lstStyle>
            <a:lvl1pPr marL="0" indent="0" algn="l">
              <a:buNone/>
              <a:defRPr sz="21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4790884" y="1783080"/>
            <a:ext cx="6720840" cy="429768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sp>
        <p:nvSpPr>
          <p:cNvPr id="13" name="Title 1"/>
          <p:cNvSpPr>
            <a:spLocks noGrp="1"/>
          </p:cNvSpPr>
          <p:nvPr>
            <p:ph type="title" hasCustomPrompt="1"/>
          </p:nvPr>
        </p:nvSpPr>
        <p:spPr>
          <a:xfrm>
            <a:off x="658197" y="3016621"/>
            <a:ext cx="3657600" cy="521938"/>
          </a:xfrm>
        </p:spPr>
        <p:txBody>
          <a:bodyPr lIns="0" tIns="0" rIns="0" bIns="0" anchor="b">
            <a:noAutofit/>
          </a:bodyPr>
          <a:lstStyle>
            <a:lvl1pPr>
              <a:lnSpc>
                <a:spcPct val="90000"/>
              </a:lnSpc>
              <a:defRPr sz="3600" baseline="0">
                <a:solidFill>
                  <a:srgbClr val="000000"/>
                </a:solidFill>
                <a:latin typeface="SapientSansBold"/>
                <a:cs typeface="SapientSansBold"/>
              </a:defRPr>
            </a:lvl1pPr>
          </a:lstStyle>
          <a:p>
            <a:r>
              <a:rPr lang="en-US" dirty="0" smtClean="0"/>
              <a:t>SLIDE TITLE</a:t>
            </a:r>
            <a:endParaRPr lang="en-US" dirty="0"/>
          </a:p>
        </p:txBody>
      </p:sp>
      <p:cxnSp>
        <p:nvCxnSpPr>
          <p:cNvPr id="14" name="Straight Connector 3"/>
          <p:cNvCxnSpPr>
            <a:cxnSpLocks noChangeShapeType="1"/>
          </p:cNvCxnSpPr>
          <p:nvPr userDrawn="1"/>
        </p:nvCxnSpPr>
        <p:spPr bwMode="auto">
          <a:xfrm>
            <a:off x="649557" y="3725310"/>
            <a:ext cx="462619" cy="511"/>
          </a:xfrm>
          <a:prstGeom prst="line">
            <a:avLst/>
          </a:prstGeom>
          <a:noFill/>
          <a:ln w="34925">
            <a:solidFill>
              <a:schemeClr val="accent1"/>
            </a:solidFill>
            <a:round/>
            <a:headEnd/>
            <a:tailEnd/>
          </a:ln>
        </p:spPr>
      </p:cxnSp>
      <p:pic>
        <p:nvPicPr>
          <p:cNvPr id="7" name="Picture 6"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10" name="Picture 9"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307141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Title 1"/>
          <p:cNvSpPr>
            <a:spLocks noGrp="1"/>
          </p:cNvSpPr>
          <p:nvPr>
            <p:ph type="title" hasCustomPrompt="1"/>
          </p:nvPr>
        </p:nvSpPr>
        <p:spPr>
          <a:xfrm>
            <a:off x="658196" y="6747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sp>
        <p:nvSpPr>
          <p:cNvPr id="10" name="Text Placeholder 2"/>
          <p:cNvSpPr>
            <a:spLocks noGrp="1"/>
          </p:cNvSpPr>
          <p:nvPr>
            <p:ph type="body" sz="quarter" idx="10" hasCustomPrompt="1"/>
          </p:nvPr>
        </p:nvSpPr>
        <p:spPr>
          <a:xfrm>
            <a:off x="658196" y="1494153"/>
            <a:ext cx="10972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cxnSp>
        <p:nvCxnSpPr>
          <p:cNvPr id="11" name="Straight Connector 3"/>
          <p:cNvCxnSpPr>
            <a:cxnSpLocks noChangeShapeType="1"/>
          </p:cNvCxnSpPr>
          <p:nvPr userDrawn="1"/>
        </p:nvCxnSpPr>
        <p:spPr bwMode="auto">
          <a:xfrm>
            <a:off x="649557" y="1367913"/>
            <a:ext cx="462619" cy="511"/>
          </a:xfrm>
          <a:prstGeom prst="line">
            <a:avLst/>
          </a:prstGeom>
          <a:noFill/>
          <a:ln w="34925">
            <a:solidFill>
              <a:schemeClr val="accent1"/>
            </a:solidFill>
            <a:round/>
            <a:headEnd/>
            <a:tailEnd/>
          </a:ln>
        </p:spPr>
      </p:cxnSp>
      <p:pic>
        <p:nvPicPr>
          <p:cNvPr id="12" name="Picture 11"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13" name="Picture 12"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3881719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58196" y="1494153"/>
            <a:ext cx="10972800"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endParaRPr lang="en-US" dirty="0"/>
          </a:p>
        </p:txBody>
      </p:sp>
      <p:sp>
        <p:nvSpPr>
          <p:cNvPr id="18" name="Title 1"/>
          <p:cNvSpPr>
            <a:spLocks noGrp="1"/>
          </p:cNvSpPr>
          <p:nvPr>
            <p:ph type="title" hasCustomPrompt="1"/>
          </p:nvPr>
        </p:nvSpPr>
        <p:spPr>
          <a:xfrm>
            <a:off x="658196" y="6747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cxnSp>
        <p:nvCxnSpPr>
          <p:cNvPr id="19" name="Straight Connector 3"/>
          <p:cNvCxnSpPr>
            <a:cxnSpLocks noChangeShapeType="1"/>
          </p:cNvCxnSpPr>
          <p:nvPr userDrawn="1"/>
        </p:nvCxnSpPr>
        <p:spPr bwMode="auto">
          <a:xfrm>
            <a:off x="649557" y="1367913"/>
            <a:ext cx="462619" cy="511"/>
          </a:xfrm>
          <a:prstGeom prst="line">
            <a:avLst/>
          </a:prstGeom>
          <a:noFill/>
          <a:ln w="34925">
            <a:solidFill>
              <a:schemeClr val="accent1"/>
            </a:solidFill>
            <a:round/>
            <a:headEnd/>
            <a:tailEnd/>
          </a:ln>
        </p:spPr>
      </p:cxnSp>
      <p:pic>
        <p:nvPicPr>
          <p:cNvPr id="7" name="Picture 6"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9" name="Picture 8"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74004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58196" y="1494153"/>
            <a:ext cx="10972800" cy="4800600"/>
          </a:xfrm>
        </p:spPr>
        <p:txBody>
          <a:bodyPr numCol="3"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aseline="0"/>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endParaRPr lang="en-US" dirty="0" smtClean="0"/>
          </a:p>
          <a:p>
            <a:pPr lvl="0"/>
            <a:endParaRPr lang="en-US" dirty="0" smtClean="0"/>
          </a:p>
          <a:p>
            <a:pPr lvl="0"/>
            <a:endParaRPr lang="en-US" dirty="0"/>
          </a:p>
        </p:txBody>
      </p:sp>
      <p:sp>
        <p:nvSpPr>
          <p:cNvPr id="16" name="Title 1"/>
          <p:cNvSpPr>
            <a:spLocks noGrp="1"/>
          </p:cNvSpPr>
          <p:nvPr>
            <p:ph type="title" hasCustomPrompt="1"/>
          </p:nvPr>
        </p:nvSpPr>
        <p:spPr>
          <a:xfrm>
            <a:off x="658196" y="7382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cxnSp>
        <p:nvCxnSpPr>
          <p:cNvPr id="17" name="Straight Connector 3"/>
          <p:cNvCxnSpPr>
            <a:cxnSpLocks noChangeShapeType="1"/>
          </p:cNvCxnSpPr>
          <p:nvPr userDrawn="1"/>
        </p:nvCxnSpPr>
        <p:spPr bwMode="auto">
          <a:xfrm>
            <a:off x="649557" y="1431413"/>
            <a:ext cx="462619" cy="511"/>
          </a:xfrm>
          <a:prstGeom prst="line">
            <a:avLst/>
          </a:prstGeom>
          <a:noFill/>
          <a:ln w="34925">
            <a:solidFill>
              <a:schemeClr val="accent1"/>
            </a:solidFill>
            <a:round/>
            <a:headEnd/>
            <a:tailEnd/>
          </a:ln>
        </p:spPr>
      </p:cxnSp>
      <p:pic>
        <p:nvPicPr>
          <p:cNvPr id="7" name="Picture 6"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9" name="Picture 8"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297533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58196" y="1490472"/>
            <a:ext cx="10972800" cy="4800600"/>
          </a:xfrm>
        </p:spPr>
        <p:txBody>
          <a:bodyPr numCol="4"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aseline="0"/>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endParaRPr lang="en-US" dirty="0" smtClean="0"/>
          </a:p>
          <a:p>
            <a:pPr lvl="0"/>
            <a:endParaRPr lang="en-US" dirty="0" smtClean="0"/>
          </a:p>
          <a:p>
            <a:pPr lvl="0"/>
            <a:endParaRPr lang="en-US" dirty="0"/>
          </a:p>
        </p:txBody>
      </p:sp>
      <p:sp>
        <p:nvSpPr>
          <p:cNvPr id="12" name="Title 1"/>
          <p:cNvSpPr>
            <a:spLocks noGrp="1"/>
          </p:cNvSpPr>
          <p:nvPr>
            <p:ph type="title" hasCustomPrompt="1"/>
          </p:nvPr>
        </p:nvSpPr>
        <p:spPr>
          <a:xfrm>
            <a:off x="658196" y="7382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cxnSp>
        <p:nvCxnSpPr>
          <p:cNvPr id="13" name="Straight Connector 3"/>
          <p:cNvCxnSpPr>
            <a:cxnSpLocks noChangeShapeType="1"/>
          </p:cNvCxnSpPr>
          <p:nvPr userDrawn="1"/>
        </p:nvCxnSpPr>
        <p:spPr bwMode="auto">
          <a:xfrm>
            <a:off x="649557" y="1431413"/>
            <a:ext cx="462619" cy="511"/>
          </a:xfrm>
          <a:prstGeom prst="line">
            <a:avLst/>
          </a:prstGeom>
          <a:noFill/>
          <a:ln w="34925">
            <a:solidFill>
              <a:schemeClr val="accent1"/>
            </a:solidFill>
            <a:round/>
            <a:headEnd/>
            <a:tailEnd/>
          </a:ln>
        </p:spPr>
      </p:cxnSp>
      <p:pic>
        <p:nvPicPr>
          <p:cNvPr id="7" name="Picture 6"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9" name="Picture 8"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353899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11272549" y="6438901"/>
            <a:ext cx="410526"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2"/>
          <p:cNvSpPr>
            <a:spLocks noGrp="1"/>
          </p:cNvSpPr>
          <p:nvPr>
            <p:ph type="body" sz="quarter" idx="10" hasCustomPrompt="1"/>
          </p:nvPr>
        </p:nvSpPr>
        <p:spPr>
          <a:xfrm>
            <a:off x="658196" y="1490472"/>
            <a:ext cx="54864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sp>
        <p:nvSpPr>
          <p:cNvPr id="12" name="Title 1"/>
          <p:cNvSpPr>
            <a:spLocks noGrp="1"/>
          </p:cNvSpPr>
          <p:nvPr>
            <p:ph type="title" hasCustomPrompt="1"/>
          </p:nvPr>
        </p:nvSpPr>
        <p:spPr>
          <a:xfrm>
            <a:off x="658196" y="738269"/>
            <a:ext cx="10972800" cy="521208"/>
          </a:xfrm>
        </p:spPr>
        <p:txBody>
          <a:bodyPr lIns="0" tIns="0" rIns="0" bIns="0" anchor="t" anchorCtr="0">
            <a:noAutofit/>
          </a:bodyPr>
          <a:lstStyle>
            <a:lvl1pPr>
              <a:lnSpc>
                <a:spcPct val="90000"/>
              </a:lnSpc>
              <a:defRPr sz="3600" baseline="0">
                <a:solidFill>
                  <a:schemeClr val="tx1"/>
                </a:solidFill>
                <a:latin typeface="SapientSansBold"/>
                <a:cs typeface="SapientSansBold"/>
              </a:defRPr>
            </a:lvl1pPr>
          </a:lstStyle>
          <a:p>
            <a:r>
              <a:rPr lang="en-US" dirty="0" smtClean="0"/>
              <a:t>SHORT TITLE ALL CAP</a:t>
            </a:r>
            <a:endParaRPr lang="en-US" dirty="0"/>
          </a:p>
        </p:txBody>
      </p:sp>
      <p:cxnSp>
        <p:nvCxnSpPr>
          <p:cNvPr id="13" name="Straight Connector 3"/>
          <p:cNvCxnSpPr>
            <a:cxnSpLocks noChangeShapeType="1"/>
          </p:cNvCxnSpPr>
          <p:nvPr userDrawn="1"/>
        </p:nvCxnSpPr>
        <p:spPr bwMode="auto">
          <a:xfrm>
            <a:off x="649557" y="1431413"/>
            <a:ext cx="462619" cy="511"/>
          </a:xfrm>
          <a:prstGeom prst="line">
            <a:avLst/>
          </a:prstGeom>
          <a:noFill/>
          <a:ln w="34925">
            <a:solidFill>
              <a:schemeClr val="accent1"/>
            </a:solidFill>
            <a:round/>
            <a:headEnd/>
            <a:tailEnd/>
          </a:ln>
        </p:spPr>
      </p:cxnSp>
      <p:pic>
        <p:nvPicPr>
          <p:cNvPr id="7" name="Picture 6" descr="mark_positiv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9" name="Picture 8" descr="innovatus_ppt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3667292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09441" y="746760"/>
            <a:ext cx="1096994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609441" y="1574800"/>
            <a:ext cx="10969943" cy="426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609441" y="6173788"/>
            <a:ext cx="2844059" cy="365125"/>
          </a:xfrm>
          <a:prstGeom prst="rect">
            <a:avLst/>
          </a:prstGeom>
        </p:spPr>
        <p:txBody>
          <a:bodyPr vert="horz" lIns="0" tIns="0" rIns="0" bIns="0" rtlCol="0" anchor="ctr">
            <a:noAutofit/>
          </a:bodyP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11/28/2016</a:t>
            </a:fld>
            <a:endParaRPr lang="en-US" dirty="0"/>
          </a:p>
        </p:txBody>
      </p:sp>
      <p:sp>
        <p:nvSpPr>
          <p:cNvPr id="11" name="Footer Placeholder 4"/>
          <p:cNvSpPr>
            <a:spLocks noGrp="1"/>
          </p:cNvSpPr>
          <p:nvPr>
            <p:ph type="ftr" sz="quarter" idx="3"/>
          </p:nvPr>
        </p:nvSpPr>
        <p:spPr>
          <a:xfrm>
            <a:off x="4164515" y="6173788"/>
            <a:ext cx="3859795" cy="365125"/>
          </a:xfrm>
          <a:prstGeom prst="rect">
            <a:avLst/>
          </a:prstGeom>
        </p:spPr>
        <p:txBody>
          <a:bodyPr vert="horz" lIns="0" tIns="0" rIns="0" bIns="0" rtlCol="0" anchor="ctr">
            <a:noAutofit/>
          </a:bodyP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8735325" y="6173788"/>
            <a:ext cx="2844059" cy="365125"/>
          </a:xfrm>
          <a:prstGeom prst="rect">
            <a:avLst/>
          </a:prstGeom>
        </p:spPr>
        <p:txBody>
          <a:bodyPr vert="horz" lIns="0" tIns="0" rIns="0" bIns="0" rtlCol="0" anchor="ctr">
            <a:noAutofit/>
          </a:bodyPr>
          <a:lstStyle>
            <a:lvl1pPr algn="r" fontAlgn="auto">
              <a:spcBef>
                <a:spcPts val="0"/>
              </a:spcBef>
              <a:spcAft>
                <a:spcPts val="0"/>
              </a:spcAft>
              <a:defRPr sz="1000" b="0" i="0" smtClean="0">
                <a:solidFill>
                  <a:schemeClr val="accent5"/>
                </a:solidFill>
                <a:latin typeface="SapientSansRegular"/>
                <a:ea typeface="+mn-ea"/>
                <a:cs typeface="SapientSansRegular"/>
              </a:defRPr>
            </a:lvl1pPr>
          </a:lstStyle>
          <a:p>
            <a:pPr>
              <a:defRPr/>
            </a:pPr>
            <a:fld id="{4F8F9822-CE00-0B4F-ADB5-DBA954363B09}" type="slidenum">
              <a:rPr lang="en-US" smtClean="0"/>
              <a:pPr>
                <a:defRPr/>
              </a:pPr>
              <a:t>‹#›</a:t>
            </a:fld>
            <a:endParaRPr lang="en-US" dirty="0"/>
          </a:p>
        </p:txBody>
      </p:sp>
      <p:pic>
        <p:nvPicPr>
          <p:cNvPr id="7" name="Picture 6" descr="mark_positiv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8" name="Picture 7" descr="innovatus_ppt_logo.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cSld>
  <p:clrMap bg1="lt1" tx1="dk1" bg2="lt2" tx2="dk2" accent1="accent1" accent2="accent2" accent3="accent3" accent4="accent4" accent5="accent5" accent6="accent6" hlink="hlink" folHlink="folHlink"/>
  <p:sldLayoutIdLst>
    <p:sldLayoutId id="2147483746" r:id="rId1"/>
    <p:sldLayoutId id="2147483779" r:id="rId2"/>
  </p:sldLayoutIdLst>
  <p:txStyles>
    <p:titleStyle>
      <a:lvl1pPr algn="l" defTabSz="457200" rtl="0" fontAlgn="base">
        <a:spcBef>
          <a:spcPct val="0"/>
        </a:spcBef>
        <a:spcAft>
          <a:spcPct val="0"/>
        </a:spcAft>
        <a:defRPr sz="36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609441" y="759460"/>
            <a:ext cx="1096994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609441" y="1701800"/>
            <a:ext cx="10969943" cy="414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609441" y="6173788"/>
            <a:ext cx="2844059" cy="365125"/>
          </a:xfrm>
          <a:prstGeom prst="rect">
            <a:avLst/>
          </a:prstGeom>
        </p:spPr>
        <p:txBody>
          <a:bodyPr vert="horz" lIns="0" tIns="0" rIns="0" bIns="0" rtlCol="0" anchor="ctr">
            <a:noAutofit/>
          </a:bodyP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11/28/2016</a:t>
            </a:fld>
            <a:endParaRPr lang="en-US" dirty="0"/>
          </a:p>
        </p:txBody>
      </p:sp>
      <p:sp>
        <p:nvSpPr>
          <p:cNvPr id="11" name="Footer Placeholder 4"/>
          <p:cNvSpPr>
            <a:spLocks noGrp="1"/>
          </p:cNvSpPr>
          <p:nvPr>
            <p:ph type="ftr" sz="quarter" idx="3"/>
          </p:nvPr>
        </p:nvSpPr>
        <p:spPr>
          <a:xfrm>
            <a:off x="4164515" y="6173788"/>
            <a:ext cx="3859795" cy="365125"/>
          </a:xfrm>
          <a:prstGeom prst="rect">
            <a:avLst/>
          </a:prstGeom>
        </p:spPr>
        <p:txBody>
          <a:bodyPr vert="horz" lIns="0" tIns="0" rIns="0" bIns="0" rtlCol="0" anchor="ctr">
            <a:noAutofit/>
          </a:bodyP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8735325" y="6173788"/>
            <a:ext cx="2844059" cy="365125"/>
          </a:xfrm>
          <a:prstGeom prst="rect">
            <a:avLst/>
          </a:prstGeom>
        </p:spPr>
        <p:txBody>
          <a:bodyPr vert="horz" lIns="0" tIns="0" rIns="0" bIns="0" rtlCol="0" anchor="ctr">
            <a:noAutofit/>
          </a:bodyPr>
          <a:lstStyle>
            <a:lvl1pPr algn="r" fontAlgn="auto">
              <a:spcBef>
                <a:spcPts val="0"/>
              </a:spcBef>
              <a:spcAft>
                <a:spcPts val="0"/>
              </a:spcAft>
              <a:defRPr sz="1000" b="0" i="0" smtClean="0">
                <a:solidFill>
                  <a:schemeClr val="accent5"/>
                </a:solidFill>
                <a:latin typeface="SapientSansRegular"/>
                <a:ea typeface="+mn-ea"/>
                <a:cs typeface="SapientSansRegular"/>
              </a:defRPr>
            </a:lvl1pPr>
          </a:lstStyle>
          <a:p>
            <a:pPr>
              <a:defRPr/>
            </a:pPr>
            <a:fld id="{4F8F9822-CE00-0B4F-ADB5-DBA954363B09}" type="slidenum">
              <a:rPr lang="en-US" smtClean="0"/>
              <a:pPr>
                <a:defRPr/>
              </a:pPr>
              <a:t>‹#›</a:t>
            </a:fld>
            <a:endParaRPr lang="en-US" dirty="0"/>
          </a:p>
        </p:txBody>
      </p:sp>
      <p:pic>
        <p:nvPicPr>
          <p:cNvPr id="7" name="Picture 6" descr="mark_positiv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8" name="Picture 7" descr="innovatus_ppt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cSld>
  <p:clrMap bg1="lt1" tx1="dk1" bg2="lt2" tx2="dk2" accent1="accent1" accent2="accent2" accent3="accent3" accent4="accent4" accent5="accent5" accent6="accent6" hlink="hlink" folHlink="folHlink"/>
  <p:sldLayoutIdLst>
    <p:sldLayoutId id="2147483777" r:id="rId1"/>
  </p:sldLayoutIdLst>
  <p:txStyles>
    <p:titleStyle>
      <a:lvl1pPr algn="l" defTabSz="457200" rtl="0" fontAlgn="base">
        <a:spcBef>
          <a:spcPct val="0"/>
        </a:spcBef>
        <a:spcAft>
          <a:spcPct val="0"/>
        </a:spcAft>
        <a:defRPr sz="36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8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683260"/>
            <a:ext cx="10969943" cy="553998"/>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609441" y="1316736"/>
            <a:ext cx="10969943"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609441" y="6173788"/>
            <a:ext cx="2844059" cy="365125"/>
          </a:xfrm>
          <a:prstGeom prst="rect">
            <a:avLst/>
          </a:prstGeom>
        </p:spPr>
        <p:txBody>
          <a:bodyPr vert="horz" lIns="0" tIns="0" rIns="0" bIns="0" rtlCol="0" anchor="ctr">
            <a:noAutofit/>
          </a:bodyP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11/28/2016</a:t>
            </a:fld>
            <a:endParaRPr lang="en-US" dirty="0"/>
          </a:p>
        </p:txBody>
      </p:sp>
      <p:sp>
        <p:nvSpPr>
          <p:cNvPr id="8" name="Footer Placeholder 4"/>
          <p:cNvSpPr>
            <a:spLocks noGrp="1"/>
          </p:cNvSpPr>
          <p:nvPr>
            <p:ph type="ftr" sz="quarter" idx="3"/>
          </p:nvPr>
        </p:nvSpPr>
        <p:spPr>
          <a:xfrm>
            <a:off x="4164515" y="6173788"/>
            <a:ext cx="3859795" cy="365125"/>
          </a:xfrm>
          <a:prstGeom prst="rect">
            <a:avLst/>
          </a:prstGeom>
        </p:spPr>
        <p:txBody>
          <a:bodyPr vert="horz" lIns="0" tIns="0" rIns="0" bIns="0" rtlCol="0" anchor="ctr">
            <a:noAutofit/>
          </a:bodyP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8735325" y="6173788"/>
            <a:ext cx="2844059" cy="365125"/>
          </a:xfrm>
          <a:prstGeom prst="rect">
            <a:avLst/>
          </a:prstGeom>
        </p:spPr>
        <p:txBody>
          <a:bodyPr vert="horz" lIns="0" tIns="0" rIns="0" bIns="0" rtlCol="0" anchor="ctr">
            <a:noAutofit/>
          </a:bodyPr>
          <a:lstStyle>
            <a:lvl1pPr algn="r" fontAlgn="auto">
              <a:spcBef>
                <a:spcPts val="0"/>
              </a:spcBef>
              <a:spcAft>
                <a:spcPts val="0"/>
              </a:spcAft>
              <a:defRPr sz="1000" b="0" i="0" smtClean="0">
                <a:solidFill>
                  <a:schemeClr val="accent5"/>
                </a:solidFill>
                <a:latin typeface="SapientSansRegular"/>
                <a:ea typeface="+mn-ea"/>
                <a:cs typeface="SapientSansRegular"/>
              </a:defRPr>
            </a:lvl1pPr>
          </a:lstStyle>
          <a:p>
            <a:pPr>
              <a:defRPr/>
            </a:pPr>
            <a:fld id="{4F8F9822-CE00-0B4F-ADB5-DBA954363B09}" type="slidenum">
              <a:rPr lang="en-US" smtClean="0"/>
              <a:pPr>
                <a:defRPr/>
              </a:pPr>
              <a:t>‹#›</a:t>
            </a:fld>
            <a:endParaRPr lang="en-US" dirty="0"/>
          </a:p>
        </p:txBody>
      </p:sp>
      <p:pic>
        <p:nvPicPr>
          <p:cNvPr id="10" name="Picture 9" descr="mark_positiv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11" name="Picture 10" descr="innovatus_ppt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600" b="0" i="0" kern="120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441" y="365760"/>
            <a:ext cx="10969943" cy="553998"/>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13" name="Text Placeholder 4"/>
          <p:cNvSpPr>
            <a:spLocks noGrp="1"/>
          </p:cNvSpPr>
          <p:nvPr>
            <p:ph type="body" idx="1"/>
          </p:nvPr>
        </p:nvSpPr>
        <p:spPr>
          <a:xfrm>
            <a:off x="609441" y="1316736"/>
            <a:ext cx="10969943"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609441" y="6173788"/>
            <a:ext cx="2844059" cy="365125"/>
          </a:xfrm>
          <a:prstGeom prst="rect">
            <a:avLst/>
          </a:prstGeom>
        </p:spPr>
        <p:txBody>
          <a:bodyPr vert="horz" lIns="0" tIns="0" rIns="0" bIns="0" rtlCol="0" anchor="ctr">
            <a:noAutofit/>
          </a:bodyP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11/28/2016</a:t>
            </a:fld>
            <a:endParaRPr lang="en-US" dirty="0"/>
          </a:p>
        </p:txBody>
      </p:sp>
      <p:sp>
        <p:nvSpPr>
          <p:cNvPr id="8" name="Footer Placeholder 4"/>
          <p:cNvSpPr>
            <a:spLocks noGrp="1"/>
          </p:cNvSpPr>
          <p:nvPr>
            <p:ph type="ftr" sz="quarter" idx="3"/>
          </p:nvPr>
        </p:nvSpPr>
        <p:spPr>
          <a:xfrm>
            <a:off x="4164515" y="6173788"/>
            <a:ext cx="3859795" cy="365125"/>
          </a:xfrm>
          <a:prstGeom prst="rect">
            <a:avLst/>
          </a:prstGeom>
        </p:spPr>
        <p:txBody>
          <a:bodyPr vert="horz" lIns="0" tIns="0" rIns="0" bIns="0" rtlCol="0" anchor="ctr">
            <a:noAutofit/>
          </a:bodyP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8735325" y="6173788"/>
            <a:ext cx="2844059" cy="365125"/>
          </a:xfrm>
          <a:prstGeom prst="rect">
            <a:avLst/>
          </a:prstGeom>
        </p:spPr>
        <p:txBody>
          <a:bodyPr vert="horz" lIns="0" tIns="0" rIns="0" bIns="0" rtlCol="0" anchor="ctr">
            <a:noAutofit/>
          </a:bodyPr>
          <a:lstStyle>
            <a:lvl1pPr algn="r" fontAlgn="auto">
              <a:spcBef>
                <a:spcPts val="0"/>
              </a:spcBef>
              <a:spcAft>
                <a:spcPts val="0"/>
              </a:spcAft>
              <a:defRPr sz="1000" b="0" i="0" smtClean="0">
                <a:solidFill>
                  <a:schemeClr val="accent5"/>
                </a:solidFill>
                <a:latin typeface="SapientSansRegular"/>
                <a:ea typeface="+mn-ea"/>
                <a:cs typeface="SapientSansRegular"/>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377465995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Lst>
  <p:txStyles>
    <p:titleStyle>
      <a:lvl1pPr algn="l" defTabSz="457200" rtl="0" eaLnBrk="1" latinLnBrk="0" hangingPunct="1">
        <a:spcBef>
          <a:spcPct val="0"/>
        </a:spcBef>
        <a:buNone/>
        <a:defRPr sz="3600" b="0" i="0" kern="120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648" y="619760"/>
            <a:ext cx="10969625" cy="553998"/>
          </a:xfrm>
          <a:prstGeom prst="rect">
            <a:avLst/>
          </a:prstGeom>
        </p:spPr>
        <p:txBody>
          <a:bodyPr vert="horz" lIns="0" tIns="0" rIns="0" bIns="0" rtlCol="0" anchor="t" anchorCtr="0">
            <a:noAutofit/>
          </a:bodyPr>
          <a:lstStyle/>
          <a:p>
            <a:r>
              <a:rPr lang="en-US" dirty="0" smtClean="0"/>
              <a:t>Long title sentence case</a:t>
            </a:r>
            <a:endParaRPr lang="en-US" dirty="0"/>
          </a:p>
        </p:txBody>
      </p:sp>
      <p:sp>
        <p:nvSpPr>
          <p:cNvPr id="3" name="Text Placeholder 2"/>
          <p:cNvSpPr>
            <a:spLocks noGrp="1"/>
          </p:cNvSpPr>
          <p:nvPr>
            <p:ph type="body" idx="1"/>
          </p:nvPr>
        </p:nvSpPr>
        <p:spPr>
          <a:xfrm>
            <a:off x="609600" y="1316735"/>
            <a:ext cx="10969625" cy="452628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609441" y="6173788"/>
            <a:ext cx="2844059" cy="365125"/>
          </a:xfrm>
          <a:prstGeom prst="rect">
            <a:avLst/>
          </a:prstGeom>
        </p:spPr>
        <p:txBody>
          <a:bodyPr vert="horz" lIns="0" tIns="0" rIns="0" bIns="0" rtlCol="0" anchor="ctr">
            <a:noAutofit/>
          </a:bodyP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11/28/2016</a:t>
            </a:fld>
            <a:endParaRPr lang="en-US" dirty="0"/>
          </a:p>
        </p:txBody>
      </p:sp>
      <p:sp>
        <p:nvSpPr>
          <p:cNvPr id="9" name="Footer Placeholder 4"/>
          <p:cNvSpPr>
            <a:spLocks noGrp="1"/>
          </p:cNvSpPr>
          <p:nvPr>
            <p:ph type="ftr" sz="quarter" idx="3"/>
          </p:nvPr>
        </p:nvSpPr>
        <p:spPr>
          <a:xfrm>
            <a:off x="4164515" y="6173788"/>
            <a:ext cx="3859795" cy="365125"/>
          </a:xfrm>
          <a:prstGeom prst="rect">
            <a:avLst/>
          </a:prstGeom>
        </p:spPr>
        <p:txBody>
          <a:bodyPr vert="horz" lIns="0" tIns="0" rIns="0" bIns="0" rtlCol="0" anchor="ctr">
            <a:noAutofit/>
          </a:bodyP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8735325" y="6173788"/>
            <a:ext cx="2844059" cy="365125"/>
          </a:xfrm>
          <a:prstGeom prst="rect">
            <a:avLst/>
          </a:prstGeom>
        </p:spPr>
        <p:txBody>
          <a:bodyPr vert="horz" lIns="0" tIns="0" rIns="0" bIns="0" rtlCol="0" anchor="ctr">
            <a:noAutofit/>
          </a:bodyPr>
          <a:lstStyle>
            <a:lvl1pPr algn="r" fontAlgn="auto">
              <a:spcBef>
                <a:spcPts val="0"/>
              </a:spcBef>
              <a:spcAft>
                <a:spcPts val="0"/>
              </a:spcAft>
              <a:defRPr sz="1000" b="0" i="0" smtClean="0">
                <a:solidFill>
                  <a:schemeClr val="accent5"/>
                </a:solidFill>
                <a:latin typeface="SapientSansRegular"/>
                <a:ea typeface="+mn-ea"/>
                <a:cs typeface="SapientSansRegular"/>
              </a:defRPr>
            </a:lvl1pPr>
          </a:lstStyle>
          <a:p>
            <a:pPr>
              <a:defRPr/>
            </a:pPr>
            <a:fld id="{4F8F9822-CE00-0B4F-ADB5-DBA954363B09}" type="slidenum">
              <a:rPr lang="en-US" smtClean="0"/>
              <a:pPr>
                <a:defRPr/>
              </a:pPr>
              <a:t>‹#›</a:t>
            </a:fld>
            <a:endParaRPr lang="en-US" dirty="0"/>
          </a:p>
        </p:txBody>
      </p:sp>
      <p:pic>
        <p:nvPicPr>
          <p:cNvPr id="7" name="Picture 6" descr="mark_positive.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747104" y="210926"/>
            <a:ext cx="181293" cy="362585"/>
          </a:xfrm>
          <a:prstGeom prst="rect">
            <a:avLst/>
          </a:prstGeom>
        </p:spPr>
      </p:pic>
      <p:pic>
        <p:nvPicPr>
          <p:cNvPr id="11" name="Picture 10" descr="innovatus_ppt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4763" y="210926"/>
            <a:ext cx="1990725" cy="515547"/>
          </a:xfrm>
          <a:prstGeom prst="rect">
            <a:avLst/>
          </a:prstGeom>
        </p:spPr>
      </p:pic>
    </p:spTree>
    <p:extLst>
      <p:ext uri="{BB962C8B-B14F-4D97-AF65-F5344CB8AC3E}">
        <p14:creationId xmlns:p14="http://schemas.microsoft.com/office/powerpoint/2010/main" val="144644772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457200" rtl="0" eaLnBrk="1" latinLnBrk="0" hangingPunct="1">
        <a:spcBef>
          <a:spcPct val="0"/>
        </a:spcBef>
        <a:buNone/>
        <a:defRPr sz="3400" kern="1200">
          <a:solidFill>
            <a:srgbClr val="159DEB"/>
          </a:solidFill>
          <a:latin typeface="Sapient Centro Slab"/>
          <a:ea typeface="+mj-ea"/>
          <a:cs typeface="Sapient Centro Slab"/>
        </a:defRPr>
      </a:lvl1pPr>
    </p:titleStyle>
    <p:bodyStyle>
      <a:lvl1pPr marL="227013" indent="-227013"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3736" indent="-173736"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7663" indent="-174625"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5938" indent="-168275"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3736"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609441" y="365760"/>
            <a:ext cx="1096994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609441" y="1316736"/>
            <a:ext cx="1096994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609441" y="6173788"/>
            <a:ext cx="2844059" cy="365125"/>
          </a:xfrm>
          <a:prstGeom prst="rect">
            <a:avLst/>
          </a:prstGeom>
        </p:spPr>
        <p:txBody>
          <a:bodyPr vert="horz" lIns="0" tIns="0" rIns="0" bIns="0" rtlCol="0" anchor="ctr">
            <a:noAutofit/>
          </a:bodyP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11/28/2016</a:t>
            </a:fld>
            <a:endParaRPr lang="en-US" dirty="0"/>
          </a:p>
        </p:txBody>
      </p:sp>
      <p:sp>
        <p:nvSpPr>
          <p:cNvPr id="8" name="Footer Placeholder 4"/>
          <p:cNvSpPr>
            <a:spLocks noGrp="1"/>
          </p:cNvSpPr>
          <p:nvPr>
            <p:ph type="ftr" sz="quarter" idx="3"/>
          </p:nvPr>
        </p:nvSpPr>
        <p:spPr>
          <a:xfrm>
            <a:off x="4164515" y="6173788"/>
            <a:ext cx="3859795" cy="365125"/>
          </a:xfrm>
          <a:prstGeom prst="rect">
            <a:avLst/>
          </a:prstGeom>
        </p:spPr>
        <p:txBody>
          <a:bodyPr vert="horz" lIns="0" tIns="0" rIns="0" bIns="0" rtlCol="0" anchor="ctr">
            <a:noAutofit/>
          </a:bodyP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8735325" y="6173788"/>
            <a:ext cx="2844059" cy="365125"/>
          </a:xfrm>
          <a:prstGeom prst="rect">
            <a:avLst/>
          </a:prstGeom>
        </p:spPr>
        <p:txBody>
          <a:bodyPr vert="horz" lIns="0" tIns="0" rIns="0" bIns="0" rtlCol="0" anchor="ctr">
            <a:noAutofit/>
          </a:bodyPr>
          <a:lstStyle>
            <a:lvl1pPr algn="r" fontAlgn="auto">
              <a:spcBef>
                <a:spcPts val="0"/>
              </a:spcBef>
              <a:spcAft>
                <a:spcPts val="0"/>
              </a:spcAft>
              <a:defRPr sz="1000" b="0" i="0" smtClean="0">
                <a:solidFill>
                  <a:schemeClr val="accent5"/>
                </a:solidFill>
                <a:latin typeface="SapientSansRegular"/>
                <a:ea typeface="+mn-ea"/>
                <a:cs typeface="SapientSansRegular"/>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6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diagramLayout" Target="../diagrams/layout2.xml"/><Relationship Id="rId7" Type="http://schemas.openxmlformats.org/officeDocument/2006/relationships/image" Target="../media/image44.png"/><Relationship Id="rId12" Type="http://schemas.microsoft.com/office/2007/relationships/hdphoto" Target="../media/hdphoto1.wdp"/><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48.png"/><Relationship Id="rId5" Type="http://schemas.openxmlformats.org/officeDocument/2006/relationships/diagramColors" Target="../diagrams/colors2.xml"/><Relationship Id="rId10" Type="http://schemas.openxmlformats.org/officeDocument/2006/relationships/image" Target="../media/image47.png"/><Relationship Id="rId4" Type="http://schemas.openxmlformats.org/officeDocument/2006/relationships/diagramQuickStyle" Target="../diagrams/quickStyle2.xml"/><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49.png"/><Relationship Id="rId12" Type="http://schemas.microsoft.com/office/2007/relationships/diagramDrawing" Target="../diagrams/drawing3.xml"/><Relationship Id="rId2" Type="http://schemas.openxmlformats.org/officeDocument/2006/relationships/image" Target="../media/image45.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3.xml"/><Relationship Id="rId5" Type="http://schemas.openxmlformats.org/officeDocument/2006/relationships/image" Target="../media/image48.png"/><Relationship Id="rId10" Type="http://schemas.openxmlformats.org/officeDocument/2006/relationships/diagramQuickStyle" Target="../diagrams/quickStyle3.xml"/><Relationship Id="rId4" Type="http://schemas.openxmlformats.org/officeDocument/2006/relationships/image" Target="../media/image47.png"/><Relationship Id="rId9"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api.ai/" TargetMode="External"/><Relationship Id="rId7" Type="http://schemas.openxmlformats.org/officeDocument/2006/relationships/image" Target="../media/image52.jpeg"/><Relationship Id="rId2" Type="http://schemas.openxmlformats.org/officeDocument/2006/relationships/hyperlink" Target="https://vox.publicis.sapient.com/groups/innovatus" TargetMode="External"/><Relationship Id="rId1" Type="http://schemas.openxmlformats.org/officeDocument/2006/relationships/slideLayout" Target="../slideLayouts/slideLayout6.xml"/><Relationship Id="rId6" Type="http://schemas.openxmlformats.org/officeDocument/2006/relationships/hyperlink" Target="http://www.ibm.com/watson/" TargetMode="External"/><Relationship Id="rId5" Type="http://schemas.openxmlformats.org/officeDocument/2006/relationships/hyperlink" Target="https://developers.facebook.com/" TargetMode="External"/><Relationship Id="rId4" Type="http://schemas.openxmlformats.org/officeDocument/2006/relationships/hyperlink" Target="https://dev.botframework.com/"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jpe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45.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tmp"/><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tmp"/><Relationship Id="rId4" Type="http://schemas.openxmlformats.org/officeDocument/2006/relationships/image" Target="../media/image7.tmp"/></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pn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novatus_ppt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p:cNvSpPr txBox="1">
            <a:spLocks/>
          </p:cNvSpPr>
          <p:nvPr/>
        </p:nvSpPr>
        <p:spPr bwMode="auto">
          <a:xfrm>
            <a:off x="0" y="4565612"/>
            <a:ext cx="12188825" cy="1240102"/>
          </a:xfrm>
          <a:prstGeom prst="rect">
            <a:avLst/>
          </a:prstGeom>
          <a:solidFill>
            <a:schemeClr val="bg2">
              <a:lumMod val="75000"/>
            </a:schemeClr>
          </a:solid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lgn="l" defTabSz="457200" rtl="0" fontAlgn="base">
              <a:spcBef>
                <a:spcPct val="0"/>
              </a:spcBef>
              <a:spcAft>
                <a:spcPct val="0"/>
              </a:spcAft>
              <a:defRPr sz="3600" b="0" i="0" kern="1200">
                <a:solidFill>
                  <a:schemeClr val="tx2"/>
                </a:solidFill>
                <a:latin typeface="SapientCentroSlab-Light"/>
                <a:ea typeface="ＭＳ Ｐゴシック" charset="0"/>
                <a:cs typeface="SapientCentroSlab-Light"/>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a:lstStyle>
          <a:p>
            <a:pPr algn="ctr"/>
            <a:r>
              <a:rPr lang="en-US" sz="5400" b="1" dirty="0" smtClean="0">
                <a:solidFill>
                  <a:srgbClr val="0070C0"/>
                </a:solidFill>
              </a:rPr>
              <a:t>C</a:t>
            </a:r>
            <a:r>
              <a:rPr lang="en-US" sz="4400" b="1" dirty="0" smtClean="0">
                <a:solidFill>
                  <a:schemeClr val="tx1"/>
                </a:solidFill>
              </a:rPr>
              <a:t>ognitive </a:t>
            </a:r>
            <a:r>
              <a:rPr lang="en-US" sz="5400" b="1" dirty="0" smtClean="0">
                <a:solidFill>
                  <a:srgbClr val="0070C0"/>
                </a:solidFill>
              </a:rPr>
              <a:t>C</a:t>
            </a:r>
            <a:r>
              <a:rPr lang="en-US" sz="4400" b="1" dirty="0" smtClean="0">
                <a:solidFill>
                  <a:schemeClr val="tx1"/>
                </a:solidFill>
              </a:rPr>
              <a:t>omputing </a:t>
            </a:r>
          </a:p>
          <a:p>
            <a:pPr algn="ctr"/>
            <a:r>
              <a:rPr lang="en-US" sz="2000" b="1" dirty="0" smtClean="0">
                <a:solidFill>
                  <a:schemeClr val="tx1"/>
                </a:solidFill>
              </a:rPr>
              <a:t>Conversational Commerce</a:t>
            </a:r>
          </a:p>
          <a:p>
            <a:pPr algn="ctr"/>
            <a:endParaRPr lang="en-US" sz="2800" b="1"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Computing (Cont’d)</a:t>
            </a:r>
            <a:endParaRPr lang="en-US" dirty="0"/>
          </a:p>
        </p:txBody>
      </p:sp>
      <p:sp>
        <p:nvSpPr>
          <p:cNvPr id="18" name="Rounded Rectangle 17"/>
          <p:cNvSpPr/>
          <p:nvPr/>
        </p:nvSpPr>
        <p:spPr>
          <a:xfrm>
            <a:off x="7029450" y="1396796"/>
            <a:ext cx="4343400" cy="1827718"/>
          </a:xfrm>
          <a:prstGeom prst="roundRect">
            <a:avLst/>
          </a:prstGeom>
          <a:solidFill>
            <a:schemeClr val="tx2">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just">
              <a:buFont typeface="Arial" panose="020B0604020202020204" pitchFamily="34" charset="0"/>
              <a:buChar char="•"/>
            </a:pPr>
            <a:r>
              <a:rPr lang="en-US" dirty="0">
                <a:solidFill>
                  <a:schemeClr val="accent3">
                    <a:lumMod val="25000"/>
                  </a:schemeClr>
                </a:solidFill>
              </a:rPr>
              <a:t>Mimics functioning of human brain</a:t>
            </a:r>
          </a:p>
          <a:p>
            <a:pPr marL="285750" indent="-285750" algn="just">
              <a:buFont typeface="Arial" panose="020B0604020202020204" pitchFamily="34" charset="0"/>
              <a:buChar char="•"/>
            </a:pPr>
            <a:r>
              <a:rPr lang="en-US" dirty="0" smtClean="0">
                <a:solidFill>
                  <a:schemeClr val="accent3">
                    <a:lumMod val="25000"/>
                  </a:schemeClr>
                </a:solidFill>
              </a:rPr>
              <a:t>Understands </a:t>
            </a:r>
            <a:r>
              <a:rPr lang="en-US" dirty="0">
                <a:solidFill>
                  <a:schemeClr val="accent3">
                    <a:lumMod val="25000"/>
                  </a:schemeClr>
                </a:solidFill>
              </a:rPr>
              <a:t>Natural </a:t>
            </a:r>
            <a:r>
              <a:rPr lang="en-US" dirty="0" smtClean="0">
                <a:solidFill>
                  <a:schemeClr val="accent3">
                    <a:lumMod val="25000"/>
                  </a:schemeClr>
                </a:solidFill>
              </a:rPr>
              <a:t>Language</a:t>
            </a:r>
          </a:p>
          <a:p>
            <a:pPr marL="285750" indent="-285750" algn="just">
              <a:buFont typeface="Arial" panose="020B0604020202020204" pitchFamily="34" charset="0"/>
              <a:buChar char="•"/>
            </a:pPr>
            <a:r>
              <a:rPr lang="en-US" dirty="0" smtClean="0">
                <a:solidFill>
                  <a:schemeClr val="accent3">
                    <a:lumMod val="25000"/>
                  </a:schemeClr>
                </a:solidFill>
              </a:rPr>
              <a:t>Adapts </a:t>
            </a:r>
            <a:r>
              <a:rPr lang="en-US" dirty="0">
                <a:solidFill>
                  <a:schemeClr val="accent3">
                    <a:lumMod val="25000"/>
                  </a:schemeClr>
                </a:solidFill>
              </a:rPr>
              <a:t>and Learn</a:t>
            </a:r>
          </a:p>
          <a:p>
            <a:pPr marL="285750" indent="-285750" algn="just">
              <a:buFont typeface="Arial" panose="020B0604020202020204" pitchFamily="34" charset="0"/>
              <a:buChar char="•"/>
            </a:pPr>
            <a:r>
              <a:rPr lang="en-US" dirty="0">
                <a:solidFill>
                  <a:schemeClr val="accent3">
                    <a:lumMod val="25000"/>
                  </a:schemeClr>
                </a:solidFill>
              </a:rPr>
              <a:t>Generates and evaluates </a:t>
            </a:r>
            <a:r>
              <a:rPr lang="en-US" dirty="0" smtClean="0">
                <a:solidFill>
                  <a:schemeClr val="accent3">
                    <a:lumMod val="25000"/>
                  </a:schemeClr>
                </a:solidFill>
              </a:rPr>
              <a:t>Hypothesis</a:t>
            </a:r>
          </a:p>
        </p:txBody>
      </p:sp>
      <p:graphicFrame>
        <p:nvGraphicFramePr>
          <p:cNvPr id="19" name="Diagram 18"/>
          <p:cNvGraphicFramePr/>
          <p:nvPr>
            <p:extLst>
              <p:ext uri="{D42A27DB-BD31-4B8C-83A1-F6EECF244321}">
                <p14:modId xmlns:p14="http://schemas.microsoft.com/office/powerpoint/2010/main" val="234239447"/>
              </p:ext>
            </p:extLst>
          </p:nvPr>
        </p:nvGraphicFramePr>
        <p:xfrm>
          <a:off x="95249" y="1476375"/>
          <a:ext cx="7029451" cy="490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ounded Rectangle 24"/>
          <p:cNvSpPr/>
          <p:nvPr/>
        </p:nvSpPr>
        <p:spPr>
          <a:xfrm>
            <a:off x="7029450" y="3978071"/>
            <a:ext cx="4343400" cy="1827718"/>
          </a:xfrm>
          <a:prstGeom prst="roundRect">
            <a:avLst/>
          </a:prstGeom>
          <a:solidFill>
            <a:schemeClr val="tx2">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just">
              <a:buFont typeface="Arial" panose="020B0604020202020204" pitchFamily="34" charset="0"/>
              <a:buChar char="•"/>
              <a:tabLst>
                <a:tab pos="0" algn="l"/>
              </a:tabLst>
            </a:pPr>
            <a:r>
              <a:rPr lang="en-US" dirty="0" smtClean="0">
                <a:solidFill>
                  <a:schemeClr val="accent3">
                    <a:lumMod val="25000"/>
                  </a:schemeClr>
                </a:solidFill>
              </a:rPr>
              <a:t>Human-computer </a:t>
            </a:r>
            <a:r>
              <a:rPr lang="en-US" dirty="0">
                <a:solidFill>
                  <a:schemeClr val="accent3">
                    <a:lumMod val="25000"/>
                  </a:schemeClr>
                </a:solidFill>
              </a:rPr>
              <a:t>interaction</a:t>
            </a:r>
          </a:p>
          <a:p>
            <a:pPr marL="285750" indent="-285750" algn="just">
              <a:buFont typeface="Arial" panose="020B0604020202020204" pitchFamily="34" charset="0"/>
              <a:buChar char="•"/>
              <a:tabLst>
                <a:tab pos="0" algn="l"/>
              </a:tabLst>
            </a:pPr>
            <a:r>
              <a:rPr lang="en-US" dirty="0" smtClean="0">
                <a:solidFill>
                  <a:schemeClr val="accent3">
                    <a:lumMod val="25000"/>
                  </a:schemeClr>
                </a:solidFill>
              </a:rPr>
              <a:t>Natural </a:t>
            </a:r>
            <a:r>
              <a:rPr lang="en-US" dirty="0">
                <a:solidFill>
                  <a:schemeClr val="accent3">
                    <a:lumMod val="25000"/>
                  </a:schemeClr>
                </a:solidFill>
              </a:rPr>
              <a:t>language processing (NLP)</a:t>
            </a:r>
          </a:p>
          <a:p>
            <a:pPr marL="285750" indent="-285750" algn="just">
              <a:buFont typeface="Arial" panose="020B0604020202020204" pitchFamily="34" charset="0"/>
              <a:buChar char="•"/>
              <a:tabLst>
                <a:tab pos="0" algn="l"/>
              </a:tabLst>
            </a:pPr>
            <a:r>
              <a:rPr lang="en-US" dirty="0" smtClean="0">
                <a:solidFill>
                  <a:schemeClr val="accent3">
                    <a:lumMod val="25000"/>
                  </a:schemeClr>
                </a:solidFill>
              </a:rPr>
              <a:t>Reasoning</a:t>
            </a:r>
            <a:endParaRPr lang="en-US" dirty="0">
              <a:solidFill>
                <a:schemeClr val="accent3">
                  <a:lumMod val="25000"/>
                </a:schemeClr>
              </a:solidFill>
            </a:endParaRPr>
          </a:p>
          <a:p>
            <a:pPr marL="285750" indent="-285750" algn="just">
              <a:buFont typeface="Arial" panose="020B0604020202020204" pitchFamily="34" charset="0"/>
              <a:buChar char="•"/>
              <a:tabLst>
                <a:tab pos="0" algn="l"/>
              </a:tabLst>
            </a:pPr>
            <a:r>
              <a:rPr lang="en-US" dirty="0" smtClean="0">
                <a:solidFill>
                  <a:schemeClr val="accent3">
                    <a:lumMod val="25000"/>
                  </a:schemeClr>
                </a:solidFill>
              </a:rPr>
              <a:t>Machine learning</a:t>
            </a:r>
            <a:endParaRPr lang="en-US" dirty="0">
              <a:solidFill>
                <a:schemeClr val="tx2">
                  <a:lumMod val="75000"/>
                </a:schemeClr>
              </a:solidFill>
            </a:endParaRPr>
          </a:p>
        </p:txBody>
      </p:sp>
    </p:spTree>
    <p:extLst>
      <p:ext uri="{BB962C8B-B14F-4D97-AF65-F5344CB8AC3E}">
        <p14:creationId xmlns:p14="http://schemas.microsoft.com/office/powerpoint/2010/main" val="3415421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p:cNvSpPr>
            <a:spLocks noGrp="1"/>
          </p:cNvSpPr>
          <p:nvPr>
            <p:ph type="title"/>
          </p:nvPr>
        </p:nvSpPr>
        <p:spPr>
          <a:xfrm>
            <a:off x="658196" y="674769"/>
            <a:ext cx="10972800" cy="521208"/>
          </a:xfrm>
        </p:spPr>
        <p:txBody>
          <a:bodyPr/>
          <a:lstStyle/>
          <a:p>
            <a:r>
              <a:rPr lang="en-US" dirty="0"/>
              <a:t>Cognitive </a:t>
            </a:r>
            <a:r>
              <a:rPr lang="en-US" dirty="0" smtClean="0"/>
              <a:t>Computing – Basic Building Blocks</a:t>
            </a:r>
            <a:endParaRPr lang="en-US" dirty="0"/>
          </a:p>
        </p:txBody>
      </p:sp>
      <p:sp>
        <p:nvSpPr>
          <p:cNvPr id="32" name="TextBox 31"/>
          <p:cNvSpPr txBox="1"/>
          <p:nvPr/>
        </p:nvSpPr>
        <p:spPr>
          <a:xfrm>
            <a:off x="4609548" y="7143813"/>
            <a:ext cx="1946367" cy="646331"/>
          </a:xfrm>
          <a:prstGeom prst="rect">
            <a:avLst/>
          </a:prstGeom>
          <a:noFill/>
        </p:spPr>
        <p:txBody>
          <a:bodyPr wrap="square" rtlCol="0">
            <a:spAutoFit/>
          </a:bodyPr>
          <a:lstStyle/>
          <a:p>
            <a:pPr algn="ctr"/>
            <a:r>
              <a:rPr lang="en-US" b="1" dirty="0">
                <a:solidFill>
                  <a:schemeClr val="lt1"/>
                </a:solidFill>
                <a:latin typeface="+mn-lt"/>
                <a:ea typeface="+mn-ea"/>
                <a:cs typeface="+mn-cs"/>
              </a:rPr>
              <a:t>Natural Language </a:t>
            </a:r>
            <a:r>
              <a:rPr lang="en-US" b="1" dirty="0" smtClean="0">
                <a:solidFill>
                  <a:schemeClr val="lt1"/>
                </a:solidFill>
                <a:latin typeface="+mn-lt"/>
                <a:ea typeface="+mn-ea"/>
                <a:cs typeface="+mn-cs"/>
              </a:rPr>
              <a:t>Generation (</a:t>
            </a:r>
            <a:r>
              <a:rPr lang="en-US" b="1" dirty="0">
                <a:solidFill>
                  <a:schemeClr val="lt1"/>
                </a:solidFill>
                <a:latin typeface="+mn-lt"/>
                <a:ea typeface="+mn-ea"/>
                <a:cs typeface="+mn-cs"/>
              </a:rPr>
              <a:t>NLG)</a:t>
            </a:r>
          </a:p>
        </p:txBody>
      </p:sp>
      <p:grpSp>
        <p:nvGrpSpPr>
          <p:cNvPr id="3" name="Group 2"/>
          <p:cNvGrpSpPr/>
          <p:nvPr/>
        </p:nvGrpSpPr>
        <p:grpSpPr>
          <a:xfrm>
            <a:off x="-170635" y="1764689"/>
            <a:ext cx="12153759" cy="4549667"/>
            <a:chOff x="-170635" y="1776564"/>
            <a:chExt cx="12153759" cy="4549667"/>
          </a:xfrm>
        </p:grpSpPr>
        <p:graphicFrame>
          <p:nvGraphicFramePr>
            <p:cNvPr id="29" name="Diagram 28"/>
            <p:cNvGraphicFramePr/>
            <p:nvPr>
              <p:extLst>
                <p:ext uri="{D42A27DB-BD31-4B8C-83A1-F6EECF244321}">
                  <p14:modId xmlns:p14="http://schemas.microsoft.com/office/powerpoint/2010/main" val="2525677621"/>
                </p:ext>
              </p:extLst>
            </p:nvPr>
          </p:nvGraphicFramePr>
          <p:xfrm>
            <a:off x="-170635" y="1792698"/>
            <a:ext cx="2319383" cy="4533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Rounded Rectangle 34"/>
            <p:cNvSpPr/>
            <p:nvPr/>
          </p:nvSpPr>
          <p:spPr>
            <a:xfrm>
              <a:off x="2256876" y="4386424"/>
              <a:ext cx="8490305" cy="911211"/>
            </a:xfrm>
            <a:prstGeom prst="roundRect">
              <a:avLst/>
            </a:prstGeom>
            <a:solidFill>
              <a:schemeClr val="accent6">
                <a:lumMod val="75000"/>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BUSINESS LOGIC COMMERCE ENGINE</a:t>
              </a:r>
              <a:endParaRPr lang="en-US" b="1" dirty="0"/>
            </a:p>
          </p:txBody>
        </p:sp>
        <p:sp>
          <p:nvSpPr>
            <p:cNvPr id="37" name="Rounded Rectangle 36"/>
            <p:cNvSpPr/>
            <p:nvPr/>
          </p:nvSpPr>
          <p:spPr>
            <a:xfrm rot="5400000">
              <a:off x="9586473" y="2973066"/>
              <a:ext cx="3593151" cy="1200150"/>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CONTEXT MANAGEMENT</a:t>
              </a:r>
            </a:p>
          </p:txBody>
        </p:sp>
        <p:sp>
          <p:nvSpPr>
            <p:cNvPr id="19" name="Rounded Rectangle 18"/>
            <p:cNvSpPr/>
            <p:nvPr/>
          </p:nvSpPr>
          <p:spPr>
            <a:xfrm>
              <a:off x="5947097" y="1776564"/>
              <a:ext cx="4790184" cy="1235067"/>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ARTIFICIAL </a:t>
              </a:r>
              <a:r>
                <a:rPr lang="en-US" b="1" dirty="0" smtClean="0"/>
                <a:t>INTELLIGENCE</a:t>
              </a:r>
              <a:endParaRPr lang="en-US" b="1" dirty="0"/>
            </a:p>
          </p:txBody>
        </p:sp>
        <p:sp>
          <p:nvSpPr>
            <p:cNvPr id="22" name="Rounded Rectangle 21"/>
            <p:cNvSpPr/>
            <p:nvPr/>
          </p:nvSpPr>
          <p:spPr>
            <a:xfrm>
              <a:off x="3528030" y="1825883"/>
              <a:ext cx="2270246" cy="1189049"/>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NATURAL LANGUAGE PROCESSING (NLP)</a:t>
              </a:r>
              <a:endParaRPr lang="en-US" b="1" dirty="0"/>
            </a:p>
          </p:txBody>
        </p:sp>
        <p:sp>
          <p:nvSpPr>
            <p:cNvPr id="23" name="Rounded Rectangle 22"/>
            <p:cNvSpPr/>
            <p:nvPr/>
          </p:nvSpPr>
          <p:spPr>
            <a:xfrm>
              <a:off x="3528030" y="3069885"/>
              <a:ext cx="2270246" cy="1261586"/>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NATURAL LANGUAGE GENERATION (NLG)</a:t>
              </a:r>
              <a:endParaRPr lang="en-US" b="1" dirty="0"/>
            </a:p>
          </p:txBody>
        </p:sp>
        <p:sp>
          <p:nvSpPr>
            <p:cNvPr id="25" name="Rounded Rectangle 24"/>
            <p:cNvSpPr/>
            <p:nvPr/>
          </p:nvSpPr>
          <p:spPr>
            <a:xfrm>
              <a:off x="5945894" y="3049019"/>
              <a:ext cx="4764454" cy="1282452"/>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MACHINE </a:t>
              </a:r>
              <a:r>
                <a:rPr lang="en-US" b="1" dirty="0" smtClean="0"/>
                <a:t>LEARNING</a:t>
              </a:r>
              <a:endParaRPr lang="en-US" b="1" dirty="0"/>
            </a:p>
          </p:txBody>
        </p:sp>
        <p:sp>
          <p:nvSpPr>
            <p:cNvPr id="28" name="Rounded Rectangle 27"/>
            <p:cNvSpPr/>
            <p:nvPr/>
          </p:nvSpPr>
          <p:spPr>
            <a:xfrm>
              <a:off x="2256876" y="5415020"/>
              <a:ext cx="9726247" cy="911211"/>
            </a:xfrm>
            <a:prstGeom prst="roundRect">
              <a:avLst/>
            </a:prstGeom>
            <a:solidFill>
              <a:schemeClr val="accent6">
                <a:lumMod val="75000"/>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SYSTEMS OF RECORDS</a:t>
              </a:r>
              <a:endParaRPr lang="en-US" b="1" dirty="0"/>
            </a:p>
          </p:txBody>
        </p:sp>
        <p:sp>
          <p:nvSpPr>
            <p:cNvPr id="41" name="Rounded Rectangle 40"/>
            <p:cNvSpPr/>
            <p:nvPr/>
          </p:nvSpPr>
          <p:spPr>
            <a:xfrm rot="16200000">
              <a:off x="1609476" y="2483921"/>
              <a:ext cx="2494951" cy="1200150"/>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CHANNEL TRANSLATOR/BOT ENGINE</a:t>
              </a:r>
            </a:p>
          </p:txBody>
        </p:sp>
      </p:grpSp>
      <p:pic>
        <p:nvPicPr>
          <p:cNvPr id="20"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724" y="3329132"/>
            <a:ext cx="1254606" cy="1254606"/>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12" descr="Image result for ibm wats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9584" y="2198190"/>
            <a:ext cx="924313" cy="763248"/>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2" descr="Image result for PREDICTION IO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2488" y="1654999"/>
            <a:ext cx="1423749" cy="72535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7" name="Picture 5" descr="C:\Users\sailaw\Desktop\AI\Logos\Untitle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9434" y="3829693"/>
            <a:ext cx="862369" cy="25348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4" descr="Image result"/>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6074861" y="3144187"/>
            <a:ext cx="1351516" cy="28800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http://www.linux-magazin.de/var/linux_magazin/storage/images/media/linux-magazin/images/tensor-flow/1097088-1-ger-DE/tensor-flow_opengraph_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2488" y="2636394"/>
            <a:ext cx="1421999" cy="256678"/>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 name="Picture 5" descr="C:\Users\sailaw\Desktop\AI\Logos\Untitle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8386" y="1877556"/>
            <a:ext cx="797129" cy="234307"/>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Picture 5" descr="C:\Users\sailaw\Desktop\AI\Logos\Untitle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5017" y="3158701"/>
            <a:ext cx="629196" cy="18494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6" name="Picture 5" descr="C:\Users\sailaw\Desktop\AI\Logos\Untitled-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5017" y="1859862"/>
            <a:ext cx="629196" cy="18494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4035" y="1685741"/>
            <a:ext cx="627303" cy="59301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4034" y="2954640"/>
            <a:ext cx="627303" cy="59301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8386" y="3762769"/>
            <a:ext cx="797129" cy="75355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60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7"/>
                                        </p:tgtEl>
                                        <p:attrNameLst>
                                          <p:attrName>style.visibility</p:attrName>
                                        </p:attrNameLst>
                                      </p:cBhvr>
                                      <p:to>
                                        <p:strVal val="visible"/>
                                      </p:to>
                                    </p:set>
                                    <p:anim calcmode="lin" valueType="num">
                                      <p:cBhvr additive="base">
                                        <p:cTn id="11" dur="500" fill="hold"/>
                                        <p:tgtEl>
                                          <p:spTgt spid="3077"/>
                                        </p:tgtEl>
                                        <p:attrNameLst>
                                          <p:attrName>ppt_x</p:attrName>
                                        </p:attrNameLst>
                                      </p:cBhvr>
                                      <p:tavLst>
                                        <p:tav tm="0">
                                          <p:val>
                                            <p:strVal val="#ppt_x"/>
                                          </p:val>
                                        </p:tav>
                                        <p:tav tm="100000">
                                          <p:val>
                                            <p:strVal val="#ppt_x"/>
                                          </p:val>
                                        </p:tav>
                                      </p:tavLst>
                                    </p:anim>
                                    <p:anim calcmode="lin" valueType="num">
                                      <p:cBhvr additive="base">
                                        <p:cTn id="12" dur="500" fill="hold"/>
                                        <p:tgtEl>
                                          <p:spTgt spid="30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p:cNvSpPr>
            <a:spLocks noGrp="1"/>
          </p:cNvSpPr>
          <p:nvPr>
            <p:ph type="title"/>
          </p:nvPr>
        </p:nvSpPr>
        <p:spPr>
          <a:xfrm>
            <a:off x="658196" y="674769"/>
            <a:ext cx="10972800" cy="521208"/>
          </a:xfrm>
        </p:spPr>
        <p:txBody>
          <a:bodyPr/>
          <a:lstStyle/>
          <a:p>
            <a:r>
              <a:rPr lang="en-US" dirty="0"/>
              <a:t>Cognitive </a:t>
            </a:r>
            <a:r>
              <a:rPr lang="en-US" dirty="0" smtClean="0"/>
              <a:t>Computing – Basic Building Blocks</a:t>
            </a:r>
            <a:endParaRPr lang="en-US" dirty="0"/>
          </a:p>
        </p:txBody>
      </p:sp>
      <p:sp>
        <p:nvSpPr>
          <p:cNvPr id="32" name="TextBox 31"/>
          <p:cNvSpPr txBox="1"/>
          <p:nvPr/>
        </p:nvSpPr>
        <p:spPr>
          <a:xfrm>
            <a:off x="4609548" y="7143813"/>
            <a:ext cx="1946367" cy="646331"/>
          </a:xfrm>
          <a:prstGeom prst="rect">
            <a:avLst/>
          </a:prstGeom>
          <a:noFill/>
        </p:spPr>
        <p:txBody>
          <a:bodyPr wrap="square" rtlCol="0">
            <a:spAutoFit/>
          </a:bodyPr>
          <a:lstStyle/>
          <a:p>
            <a:pPr algn="ctr"/>
            <a:r>
              <a:rPr lang="en-US" b="1" dirty="0">
                <a:solidFill>
                  <a:schemeClr val="lt1"/>
                </a:solidFill>
                <a:latin typeface="+mn-lt"/>
                <a:ea typeface="+mn-ea"/>
                <a:cs typeface="+mn-cs"/>
              </a:rPr>
              <a:t>Natural Language </a:t>
            </a:r>
            <a:r>
              <a:rPr lang="en-US" b="1" dirty="0" smtClean="0">
                <a:solidFill>
                  <a:schemeClr val="lt1"/>
                </a:solidFill>
                <a:latin typeface="+mn-lt"/>
                <a:ea typeface="+mn-ea"/>
                <a:cs typeface="+mn-cs"/>
              </a:rPr>
              <a:t>Generation (</a:t>
            </a:r>
            <a:r>
              <a:rPr lang="en-US" b="1" dirty="0">
                <a:solidFill>
                  <a:schemeClr val="lt1"/>
                </a:solidFill>
                <a:latin typeface="+mn-lt"/>
                <a:ea typeface="+mn-ea"/>
                <a:cs typeface="+mn-cs"/>
              </a:rPr>
              <a:t>NLG)</a:t>
            </a:r>
          </a:p>
        </p:txBody>
      </p:sp>
      <p:pic>
        <p:nvPicPr>
          <p:cNvPr id="27" name="Picture 12" descr="Image result for ibm wat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584" y="2198190"/>
            <a:ext cx="924313" cy="763248"/>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2" descr="Image result for PREDICTION I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88" y="1654999"/>
            <a:ext cx="1423749" cy="72535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7" name="Picture 5" descr="C:\Users\sailaw\Desktop\AI\Logos\Untitled-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434" y="3829693"/>
            <a:ext cx="862369" cy="25348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4" descr="Image result"/>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6074861" y="3144187"/>
            <a:ext cx="1351516" cy="28800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http://www.linux-magazin.de/var/linux_magazin/storage/images/media/linux-magazin/images/tensor-flow/1097088-1-ger-DE/tensor-flow_opengraph_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2488" y="2636394"/>
            <a:ext cx="1421999" cy="256678"/>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 name="Picture 5" descr="C:\Users\sailaw\Desktop\AI\Logos\Untitled-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386" y="1877556"/>
            <a:ext cx="797129" cy="234307"/>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Picture 5" descr="C:\Users\sailaw\Desktop\AI\Logos\Untitled-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017" y="3158701"/>
            <a:ext cx="629196" cy="18494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6" name="Picture 5" descr="C:\Users\sailaw\Desktop\AI\Logos\Untitled-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017" y="1859862"/>
            <a:ext cx="629196" cy="18494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70635" y="1764689"/>
            <a:ext cx="12153759" cy="4549667"/>
            <a:chOff x="-170635" y="1776564"/>
            <a:chExt cx="12153759" cy="4549667"/>
          </a:xfrm>
        </p:grpSpPr>
        <p:graphicFrame>
          <p:nvGraphicFramePr>
            <p:cNvPr id="29" name="Diagram 28"/>
            <p:cNvGraphicFramePr/>
            <p:nvPr>
              <p:extLst>
                <p:ext uri="{D42A27DB-BD31-4B8C-83A1-F6EECF244321}">
                  <p14:modId xmlns:p14="http://schemas.microsoft.com/office/powerpoint/2010/main" val="4058478772"/>
                </p:ext>
              </p:extLst>
            </p:nvPr>
          </p:nvGraphicFramePr>
          <p:xfrm>
            <a:off x="-170635" y="1792698"/>
            <a:ext cx="2319383" cy="45335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5" name="Rounded Rectangle 34"/>
            <p:cNvSpPr/>
            <p:nvPr/>
          </p:nvSpPr>
          <p:spPr>
            <a:xfrm>
              <a:off x="2256876" y="4386424"/>
              <a:ext cx="8490305" cy="911211"/>
            </a:xfrm>
            <a:prstGeom prst="roundRect">
              <a:avLst/>
            </a:prstGeom>
            <a:solidFill>
              <a:schemeClr val="accent6">
                <a:lumMod val="75000"/>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BUSINESS LOGIC COMMERCE ENGINE</a:t>
              </a:r>
              <a:endParaRPr lang="en-US" b="1" dirty="0"/>
            </a:p>
          </p:txBody>
        </p:sp>
        <p:sp>
          <p:nvSpPr>
            <p:cNvPr id="37" name="Rounded Rectangle 36"/>
            <p:cNvSpPr/>
            <p:nvPr/>
          </p:nvSpPr>
          <p:spPr>
            <a:xfrm rot="5400000">
              <a:off x="9586473" y="2973066"/>
              <a:ext cx="3593151" cy="1200150"/>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CONTEXT MANAGEMENT</a:t>
              </a:r>
            </a:p>
          </p:txBody>
        </p:sp>
        <p:sp>
          <p:nvSpPr>
            <p:cNvPr id="19" name="Rounded Rectangle 18"/>
            <p:cNvSpPr/>
            <p:nvPr/>
          </p:nvSpPr>
          <p:spPr>
            <a:xfrm>
              <a:off x="5947097" y="1776564"/>
              <a:ext cx="4790184" cy="1235067"/>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ARTIFICIAL </a:t>
              </a:r>
              <a:r>
                <a:rPr lang="en-US" b="1" dirty="0" smtClean="0"/>
                <a:t>INTELLIGENCE</a:t>
              </a:r>
              <a:endParaRPr lang="en-US" b="1" dirty="0"/>
            </a:p>
          </p:txBody>
        </p:sp>
        <p:sp>
          <p:nvSpPr>
            <p:cNvPr id="22" name="Rounded Rectangle 21"/>
            <p:cNvSpPr/>
            <p:nvPr/>
          </p:nvSpPr>
          <p:spPr>
            <a:xfrm>
              <a:off x="3528030" y="1825883"/>
              <a:ext cx="2270246" cy="1189049"/>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NATURAL LANGUAGE PROCESSING (NLP)</a:t>
              </a:r>
              <a:endParaRPr lang="en-US" b="1" dirty="0"/>
            </a:p>
          </p:txBody>
        </p:sp>
        <p:sp>
          <p:nvSpPr>
            <p:cNvPr id="23" name="Rounded Rectangle 22"/>
            <p:cNvSpPr/>
            <p:nvPr/>
          </p:nvSpPr>
          <p:spPr>
            <a:xfrm>
              <a:off x="3528030" y="3069885"/>
              <a:ext cx="2270246" cy="1261586"/>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NATURAL LANGUAGE GENERATION (NLG)</a:t>
              </a:r>
              <a:endParaRPr lang="en-US" b="1" dirty="0"/>
            </a:p>
          </p:txBody>
        </p:sp>
        <p:sp>
          <p:nvSpPr>
            <p:cNvPr id="25" name="Rounded Rectangle 24"/>
            <p:cNvSpPr/>
            <p:nvPr/>
          </p:nvSpPr>
          <p:spPr>
            <a:xfrm>
              <a:off x="5945894" y="3049019"/>
              <a:ext cx="4764454" cy="1282452"/>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MACHINE </a:t>
              </a:r>
              <a:r>
                <a:rPr lang="en-US" b="1" dirty="0" smtClean="0"/>
                <a:t>LEARNING</a:t>
              </a:r>
              <a:endParaRPr lang="en-US" b="1" dirty="0"/>
            </a:p>
          </p:txBody>
        </p:sp>
        <p:sp>
          <p:nvSpPr>
            <p:cNvPr id="28" name="Rounded Rectangle 27"/>
            <p:cNvSpPr/>
            <p:nvPr/>
          </p:nvSpPr>
          <p:spPr>
            <a:xfrm>
              <a:off x="2256876" y="5415020"/>
              <a:ext cx="9726247" cy="911211"/>
            </a:xfrm>
            <a:prstGeom prst="roundRect">
              <a:avLst/>
            </a:prstGeom>
            <a:solidFill>
              <a:schemeClr val="accent6">
                <a:lumMod val="75000"/>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SYSTEMS OF RECORDS</a:t>
              </a:r>
              <a:endParaRPr lang="en-US" b="1" dirty="0"/>
            </a:p>
          </p:txBody>
        </p:sp>
        <p:sp>
          <p:nvSpPr>
            <p:cNvPr id="41" name="Rounded Rectangle 40"/>
            <p:cNvSpPr/>
            <p:nvPr/>
          </p:nvSpPr>
          <p:spPr>
            <a:xfrm rot="16200000">
              <a:off x="1609476" y="2483921"/>
              <a:ext cx="2494951" cy="1200150"/>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CHANNEL TRANSLATOR/BOT ENGINE</a:t>
              </a:r>
            </a:p>
          </p:txBody>
        </p:sp>
      </p:grpSp>
      <p:pic>
        <p:nvPicPr>
          <p:cNvPr id="20" name="Picture 2" descr="Image resul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96724" y="3329132"/>
            <a:ext cx="1254606" cy="1254606"/>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2" descr="Image resul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64035" y="1685741"/>
            <a:ext cx="627303" cy="59301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2" descr="Image resul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64034" y="2954640"/>
            <a:ext cx="627303" cy="59301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2" descr="Image resul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58386" y="3762769"/>
            <a:ext cx="797129" cy="75355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231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17575" y="4920245"/>
            <a:ext cx="5472752" cy="944481"/>
          </a:xfrm>
          <a:noFill/>
        </p:spPr>
        <p:txBody>
          <a:bodyPr/>
          <a:lstStyle/>
          <a:p>
            <a:pPr algn="ctr"/>
            <a:r>
              <a:rPr lang="en-US" dirty="0" smtClean="0">
                <a:solidFill>
                  <a:schemeClr val="bg2"/>
                </a:solidFill>
              </a:rPr>
              <a:t>CHATBOT IN ACTION</a:t>
            </a:r>
            <a:endParaRPr lang="en-US" dirty="0">
              <a:solidFill>
                <a:schemeClr val="bg2"/>
              </a:solidFill>
            </a:endParaRPr>
          </a:p>
        </p:txBody>
      </p:sp>
      <p:sp>
        <p:nvSpPr>
          <p:cNvPr id="2" name="AutoShape 2" descr="Image result for email transparent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email transparent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email transparent 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email transparent 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30649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Users\schaw3\Desktop\Per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572" y="5554862"/>
            <a:ext cx="485036" cy="130313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Conversational Commerce – Questions ?</a:t>
            </a:r>
            <a:endParaRPr lang="en-US" dirty="0"/>
          </a:p>
        </p:txBody>
      </p:sp>
      <p:sp>
        <p:nvSpPr>
          <p:cNvPr id="5" name="Oval Callout 4"/>
          <p:cNvSpPr/>
          <p:nvPr/>
        </p:nvSpPr>
        <p:spPr>
          <a:xfrm>
            <a:off x="345813" y="1195977"/>
            <a:ext cx="3295650" cy="2971800"/>
          </a:xfrm>
          <a:prstGeom prst="wedgeEllipseCallout">
            <a:avLst>
              <a:gd name="adj1" fmla="val 120206"/>
              <a:gd name="adj2" fmla="val 105449"/>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rgbClr val="000000"/>
                </a:solidFill>
              </a:rPr>
              <a:t>Who is responding from business side?</a:t>
            </a:r>
          </a:p>
          <a:p>
            <a:pPr algn="ctr"/>
            <a:endParaRPr lang="en-US" sz="2600" dirty="0">
              <a:solidFill>
                <a:srgbClr val="000000"/>
              </a:solidFill>
            </a:endParaRPr>
          </a:p>
        </p:txBody>
      </p:sp>
      <p:sp>
        <p:nvSpPr>
          <p:cNvPr id="7" name="Oval Callout 6"/>
          <p:cNvSpPr/>
          <p:nvPr/>
        </p:nvSpPr>
        <p:spPr>
          <a:xfrm>
            <a:off x="4496771" y="1302363"/>
            <a:ext cx="3295650" cy="2971800"/>
          </a:xfrm>
          <a:prstGeom prst="wedgeEllipseCallout">
            <a:avLst>
              <a:gd name="adj1" fmla="val -24"/>
              <a:gd name="adj2" fmla="val 100320"/>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rgbClr val="000000"/>
                </a:solidFill>
              </a:rPr>
              <a:t>How is this different from live chat on commerce web?</a:t>
            </a:r>
          </a:p>
        </p:txBody>
      </p:sp>
      <p:sp>
        <p:nvSpPr>
          <p:cNvPr id="9" name="Oval Callout 8"/>
          <p:cNvSpPr/>
          <p:nvPr/>
        </p:nvSpPr>
        <p:spPr>
          <a:xfrm>
            <a:off x="8647729" y="1316487"/>
            <a:ext cx="3295650" cy="2971800"/>
          </a:xfrm>
          <a:prstGeom prst="wedgeEllipseCallout">
            <a:avLst>
              <a:gd name="adj1" fmla="val -117943"/>
              <a:gd name="adj2" fmla="val 95192"/>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rgbClr val="000000"/>
                </a:solidFill>
              </a:rPr>
              <a:t>Need more people for call center for chats?</a:t>
            </a:r>
          </a:p>
        </p:txBody>
      </p:sp>
      <p:sp>
        <p:nvSpPr>
          <p:cNvPr id="10" name="Oval Callout 9"/>
          <p:cNvSpPr/>
          <p:nvPr/>
        </p:nvSpPr>
        <p:spPr>
          <a:xfrm>
            <a:off x="0" y="4288287"/>
            <a:ext cx="3295650" cy="2569713"/>
          </a:xfrm>
          <a:prstGeom prst="wedgeEllipseCallout">
            <a:avLst>
              <a:gd name="adj1" fmla="val 125988"/>
              <a:gd name="adj2" fmla="val 8013"/>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rgbClr val="000000"/>
                </a:solidFill>
              </a:rPr>
              <a:t>What if I don’t have FB </a:t>
            </a:r>
            <a:r>
              <a:rPr lang="en-US" sz="2600" dirty="0" smtClean="0">
                <a:solidFill>
                  <a:srgbClr val="000000"/>
                </a:solidFill>
              </a:rPr>
              <a:t>Msgr</a:t>
            </a:r>
            <a:r>
              <a:rPr lang="en-US" sz="2600" dirty="0">
                <a:solidFill>
                  <a:srgbClr val="000000"/>
                </a:solidFill>
              </a:rPr>
              <a:t>?</a:t>
            </a:r>
          </a:p>
        </p:txBody>
      </p:sp>
      <p:sp>
        <p:nvSpPr>
          <p:cNvPr id="11" name="Oval Callout 10"/>
          <p:cNvSpPr/>
          <p:nvPr/>
        </p:nvSpPr>
        <p:spPr>
          <a:xfrm>
            <a:off x="8780108" y="4408797"/>
            <a:ext cx="3295650" cy="2449203"/>
          </a:xfrm>
          <a:prstGeom prst="wedgeEllipseCallout">
            <a:avLst>
              <a:gd name="adj1" fmla="val -109851"/>
              <a:gd name="adj2" fmla="val 1602"/>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000000"/>
                </a:solidFill>
              </a:rPr>
              <a:t>Different people have different dialect, language, pitch etc.?</a:t>
            </a:r>
          </a:p>
        </p:txBody>
      </p:sp>
      <p:sp>
        <p:nvSpPr>
          <p:cNvPr id="12" name="Oval Callout 11"/>
          <p:cNvSpPr/>
          <p:nvPr/>
        </p:nvSpPr>
        <p:spPr>
          <a:xfrm>
            <a:off x="345813" y="1195977"/>
            <a:ext cx="3295650" cy="2971800"/>
          </a:xfrm>
          <a:prstGeom prst="wedgeEllipseCallout">
            <a:avLst>
              <a:gd name="adj1" fmla="val 120206"/>
              <a:gd name="adj2" fmla="val 105449"/>
            </a:avLst>
          </a:prstGeom>
          <a:solidFill>
            <a:srgbClr val="97F571">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rgbClr val="000000"/>
                </a:solidFill>
              </a:rPr>
              <a:t>Who is responding from business side?</a:t>
            </a:r>
          </a:p>
          <a:p>
            <a:pPr algn="ctr"/>
            <a:endParaRPr lang="en-US" sz="2600" dirty="0">
              <a:solidFill>
                <a:srgbClr val="000000"/>
              </a:solidFill>
            </a:endParaRPr>
          </a:p>
        </p:txBody>
      </p:sp>
      <p:sp>
        <p:nvSpPr>
          <p:cNvPr id="16" name="Oval Callout 15"/>
          <p:cNvSpPr/>
          <p:nvPr/>
        </p:nvSpPr>
        <p:spPr>
          <a:xfrm>
            <a:off x="4496771" y="1302363"/>
            <a:ext cx="3295650" cy="2971800"/>
          </a:xfrm>
          <a:prstGeom prst="wedgeEllipseCallout">
            <a:avLst>
              <a:gd name="adj1" fmla="val -24"/>
              <a:gd name="adj2" fmla="val 100320"/>
            </a:avLst>
          </a:prstGeom>
          <a:solidFill>
            <a:srgbClr val="97F571">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rgbClr val="000000"/>
                </a:solidFill>
              </a:rPr>
              <a:t>How is this different from live chat on commerce web?</a:t>
            </a:r>
          </a:p>
        </p:txBody>
      </p:sp>
      <p:sp>
        <p:nvSpPr>
          <p:cNvPr id="17" name="Oval Callout 16"/>
          <p:cNvSpPr/>
          <p:nvPr/>
        </p:nvSpPr>
        <p:spPr>
          <a:xfrm>
            <a:off x="8647729" y="1316487"/>
            <a:ext cx="3295650" cy="2971800"/>
          </a:xfrm>
          <a:prstGeom prst="wedgeEllipseCallout">
            <a:avLst>
              <a:gd name="adj1" fmla="val -117943"/>
              <a:gd name="adj2" fmla="val 95192"/>
            </a:avLst>
          </a:prstGeom>
          <a:solidFill>
            <a:srgbClr val="97F571">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rgbClr val="000000"/>
                </a:solidFill>
              </a:rPr>
              <a:t>Need more people for call center for chats?</a:t>
            </a:r>
          </a:p>
        </p:txBody>
      </p:sp>
      <p:sp>
        <p:nvSpPr>
          <p:cNvPr id="18" name="Oval Callout 17"/>
          <p:cNvSpPr/>
          <p:nvPr/>
        </p:nvSpPr>
        <p:spPr>
          <a:xfrm>
            <a:off x="8780108" y="4408797"/>
            <a:ext cx="3295650" cy="2449203"/>
          </a:xfrm>
          <a:prstGeom prst="wedgeEllipseCallout">
            <a:avLst>
              <a:gd name="adj1" fmla="val -109851"/>
              <a:gd name="adj2" fmla="val 1602"/>
            </a:avLst>
          </a:prstGeom>
          <a:solidFill>
            <a:srgbClr val="97F571">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000000"/>
                </a:solidFill>
              </a:rPr>
              <a:t>Different people have different dialect, language, pitch etc.?</a:t>
            </a:r>
          </a:p>
        </p:txBody>
      </p:sp>
      <p:sp>
        <p:nvSpPr>
          <p:cNvPr id="20" name="Oval Callout 19"/>
          <p:cNvSpPr/>
          <p:nvPr/>
        </p:nvSpPr>
        <p:spPr>
          <a:xfrm>
            <a:off x="0" y="4288287"/>
            <a:ext cx="3295650" cy="2569713"/>
          </a:xfrm>
          <a:prstGeom prst="wedgeEllipseCallout">
            <a:avLst>
              <a:gd name="adj1" fmla="val 125988"/>
              <a:gd name="adj2" fmla="val 8013"/>
            </a:avLst>
          </a:prstGeom>
          <a:solidFill>
            <a:srgbClr val="97F571">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rgbClr val="000000"/>
                </a:solidFill>
              </a:rPr>
              <a:t>What if I don’t have FB </a:t>
            </a:r>
            <a:r>
              <a:rPr lang="en-US" sz="2600" dirty="0" smtClean="0">
                <a:solidFill>
                  <a:srgbClr val="000000"/>
                </a:solidFill>
              </a:rPr>
              <a:t>Msgr</a:t>
            </a:r>
            <a:r>
              <a:rPr lang="en-US" sz="2600" dirty="0">
                <a:solidFill>
                  <a:srgbClr val="000000"/>
                </a:solidFill>
              </a:rPr>
              <a:t>?</a:t>
            </a:r>
          </a:p>
        </p:txBody>
      </p:sp>
    </p:spTree>
    <p:extLst>
      <p:ext uri="{BB962C8B-B14F-4D97-AF65-F5344CB8AC3E}">
        <p14:creationId xmlns:p14="http://schemas.microsoft.com/office/powerpoint/2010/main" val="197898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 &amp; Answers</a:t>
            </a:r>
            <a:endParaRPr lang="en-US" dirty="0"/>
          </a:p>
        </p:txBody>
      </p:sp>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972" y="1666583"/>
            <a:ext cx="4070350" cy="405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744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References</a:t>
            </a:r>
          </a:p>
        </p:txBody>
      </p:sp>
      <p:sp>
        <p:nvSpPr>
          <p:cNvPr id="6" name="Rectangle 5"/>
          <p:cNvSpPr/>
          <p:nvPr/>
        </p:nvSpPr>
        <p:spPr>
          <a:xfrm>
            <a:off x="559558" y="1568189"/>
            <a:ext cx="10276764" cy="4154984"/>
          </a:xfrm>
          <a:prstGeom prst="rect">
            <a:avLst/>
          </a:prstGeom>
        </p:spPr>
        <p:txBody>
          <a:bodyPr wrap="square">
            <a:spAutoFit/>
          </a:bodyPr>
          <a:lstStyle/>
          <a:p>
            <a:pPr>
              <a:tabLst>
                <a:tab pos="0" algn="l"/>
              </a:tabLst>
            </a:pPr>
            <a:r>
              <a:rPr lang="en-US" sz="2400" b="1" dirty="0" smtClean="0">
                <a:solidFill>
                  <a:schemeClr val="accent5"/>
                </a:solidFill>
                <a:latin typeface="SapientCentroSlab-Light"/>
                <a:cs typeface="SapientCentroSlab-Light"/>
              </a:rPr>
              <a:t>Visit us at:</a:t>
            </a: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Sapient Vox Innovatus Page</a:t>
            </a:r>
          </a:p>
          <a:p>
            <a:pPr>
              <a:tabLst>
                <a:tab pos="0" algn="l"/>
              </a:tabLst>
            </a:pPr>
            <a:r>
              <a:rPr lang="en-US" sz="2400" dirty="0" smtClean="0">
                <a:solidFill>
                  <a:schemeClr val="accent5"/>
                </a:solidFill>
                <a:latin typeface="SapientCentroSlab-Light"/>
                <a:cs typeface="SapientCentroSlab-Light"/>
                <a:hlinkClick r:id="rId2"/>
              </a:rPr>
              <a:t>https</a:t>
            </a:r>
            <a:r>
              <a:rPr lang="en-US" sz="2400" dirty="0">
                <a:solidFill>
                  <a:schemeClr val="accent5"/>
                </a:solidFill>
                <a:latin typeface="SapientCentroSlab-Light"/>
                <a:cs typeface="SapientCentroSlab-Light"/>
                <a:hlinkClick r:id="rId2"/>
              </a:rPr>
              <a:t>://</a:t>
            </a:r>
            <a:r>
              <a:rPr lang="en-US" sz="2400" dirty="0" smtClean="0">
                <a:solidFill>
                  <a:schemeClr val="accent5"/>
                </a:solidFill>
                <a:latin typeface="SapientCentroSlab-Light"/>
                <a:cs typeface="SapientCentroSlab-Light"/>
                <a:hlinkClick r:id="rId2"/>
              </a:rPr>
              <a:t>vox.publicis.sapient.com/groups/innovatus</a:t>
            </a:r>
            <a:endParaRPr lang="en-US" sz="2400" dirty="0" smtClean="0">
              <a:solidFill>
                <a:schemeClr val="accent5"/>
              </a:solidFill>
              <a:latin typeface="SapientCentroSlab-Light"/>
              <a:cs typeface="SapientCentroSlab-Light"/>
            </a:endParaRPr>
          </a:p>
          <a:p>
            <a:pPr marL="285750" indent="-285750">
              <a:buFont typeface="Arial" panose="020B0604020202020204" pitchFamily="34" charset="0"/>
              <a:buChar char="•"/>
              <a:tabLst>
                <a:tab pos="0" algn="l"/>
              </a:tabLst>
            </a:pPr>
            <a:endParaRPr lang="en-US" sz="2400" b="1" dirty="0" smtClean="0">
              <a:solidFill>
                <a:schemeClr val="accent5"/>
              </a:solidFill>
              <a:latin typeface="SapientCentroSlab-Light"/>
              <a:cs typeface="SapientCentroSlab-Light"/>
            </a:endParaRPr>
          </a:p>
          <a:p>
            <a:pPr marL="285750" indent="-285750">
              <a:buFont typeface="Arial" panose="020B0604020202020204" pitchFamily="34" charset="0"/>
              <a:buChar char="•"/>
              <a:tabLst>
                <a:tab pos="0" algn="l"/>
              </a:tabLst>
            </a:pPr>
            <a:endParaRPr lang="en-US" sz="2400" b="1" dirty="0" smtClean="0">
              <a:solidFill>
                <a:schemeClr val="accent5"/>
              </a:solidFill>
              <a:latin typeface="SapientCentroSlab-Light"/>
              <a:cs typeface="SapientCentroSlab-Light"/>
            </a:endParaRPr>
          </a:p>
          <a:p>
            <a:pPr>
              <a:tabLst>
                <a:tab pos="0" algn="l"/>
              </a:tabLst>
            </a:pPr>
            <a:r>
              <a:rPr lang="en-US" sz="2400" b="1" dirty="0" smtClean="0">
                <a:solidFill>
                  <a:schemeClr val="accent5"/>
                </a:solidFill>
                <a:latin typeface="SapientCentroSlab-Light"/>
                <a:cs typeface="SapientCentroSlab-Light"/>
              </a:rPr>
              <a:t>Sources: </a:t>
            </a: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API.AI  (</a:t>
            </a:r>
            <a:r>
              <a:rPr lang="en-US" sz="2400" dirty="0" smtClean="0">
                <a:solidFill>
                  <a:schemeClr val="accent5"/>
                </a:solidFill>
                <a:latin typeface="SapientCentroSlab-Light"/>
                <a:cs typeface="SapientCentroSlab-Light"/>
                <a:hlinkClick r:id="rId3"/>
              </a:rPr>
              <a:t>https</a:t>
            </a:r>
            <a:r>
              <a:rPr lang="en-US" sz="2400" dirty="0">
                <a:solidFill>
                  <a:schemeClr val="accent5"/>
                </a:solidFill>
                <a:latin typeface="SapientCentroSlab-Light"/>
                <a:cs typeface="SapientCentroSlab-Light"/>
                <a:hlinkClick r:id="rId3"/>
              </a:rPr>
              <a:t>://api.ai</a:t>
            </a:r>
            <a:r>
              <a:rPr lang="en-US" sz="2400" dirty="0" smtClean="0">
                <a:solidFill>
                  <a:schemeClr val="accent5"/>
                </a:solidFill>
                <a:latin typeface="SapientCentroSlab-Light"/>
                <a:cs typeface="SapientCentroSlab-Light"/>
                <a:hlinkClick r:id="rId3"/>
              </a:rPr>
              <a:t>/</a:t>
            </a:r>
            <a:r>
              <a:rPr lang="en-US" sz="2400" dirty="0" smtClean="0">
                <a:solidFill>
                  <a:schemeClr val="accent5"/>
                </a:solidFill>
                <a:latin typeface="SapientCentroSlab-Light"/>
                <a:cs typeface="SapientCentroSlab-Light"/>
              </a:rPr>
              <a:t>)</a:t>
            </a: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Microsoft </a:t>
            </a:r>
            <a:r>
              <a:rPr lang="en-US" sz="2400" dirty="0">
                <a:solidFill>
                  <a:schemeClr val="accent5"/>
                </a:solidFill>
                <a:latin typeface="SapientCentroSlab-Light"/>
                <a:cs typeface="SapientCentroSlab-Light"/>
              </a:rPr>
              <a:t>bot </a:t>
            </a:r>
            <a:r>
              <a:rPr lang="en-US" sz="2400" dirty="0" smtClean="0">
                <a:solidFill>
                  <a:schemeClr val="accent5"/>
                </a:solidFill>
                <a:latin typeface="SapientCentroSlab-Light"/>
                <a:cs typeface="SapientCentroSlab-Light"/>
              </a:rPr>
              <a:t>framework  (</a:t>
            </a:r>
            <a:r>
              <a:rPr lang="en-US" sz="2400" dirty="0" smtClean="0">
                <a:solidFill>
                  <a:schemeClr val="accent5"/>
                </a:solidFill>
                <a:latin typeface="SapientCentroSlab-Light"/>
                <a:cs typeface="SapientCentroSlab-Light"/>
                <a:hlinkClick r:id="rId4"/>
              </a:rPr>
              <a:t>https</a:t>
            </a:r>
            <a:r>
              <a:rPr lang="en-US" sz="2400" dirty="0">
                <a:solidFill>
                  <a:schemeClr val="accent5"/>
                </a:solidFill>
                <a:latin typeface="SapientCentroSlab-Light"/>
                <a:cs typeface="SapientCentroSlab-Light"/>
                <a:hlinkClick r:id="rId4"/>
              </a:rPr>
              <a:t>://dev.botframework.com</a:t>
            </a:r>
            <a:r>
              <a:rPr lang="en-US" sz="2400" dirty="0" smtClean="0">
                <a:solidFill>
                  <a:schemeClr val="accent5"/>
                </a:solidFill>
                <a:latin typeface="SapientCentroSlab-Light"/>
                <a:cs typeface="SapientCentroSlab-Light"/>
                <a:hlinkClick r:id="rId4"/>
              </a:rPr>
              <a:t>/</a:t>
            </a:r>
            <a:r>
              <a:rPr lang="en-US" sz="2400" dirty="0" smtClean="0">
                <a:solidFill>
                  <a:schemeClr val="accent5"/>
                </a:solidFill>
                <a:latin typeface="SapientCentroSlab-Light"/>
                <a:cs typeface="SapientCentroSlab-Light"/>
              </a:rPr>
              <a:t>)</a:t>
            </a:r>
          </a:p>
          <a:p>
            <a:pPr marL="342900" indent="-342900">
              <a:buFont typeface="Courier New" panose="02070309020205020404" pitchFamily="49" charset="0"/>
              <a:buChar char="o"/>
              <a:tabLst>
                <a:tab pos="0" algn="l"/>
              </a:tabLst>
            </a:pPr>
            <a:r>
              <a:rPr lang="en-US" sz="2400" dirty="0">
                <a:solidFill>
                  <a:schemeClr val="accent5"/>
                </a:solidFill>
                <a:latin typeface="SapientCentroSlab-Light"/>
                <a:cs typeface="SapientCentroSlab-Light"/>
              </a:rPr>
              <a:t>Facebook Developers</a:t>
            </a:r>
            <a:r>
              <a:rPr lang="en-US" sz="2400" dirty="0" smtClean="0">
                <a:solidFill>
                  <a:schemeClr val="accent5"/>
                </a:solidFill>
                <a:latin typeface="SapientCentroSlab-Light"/>
                <a:cs typeface="SapientCentroSlab-Light"/>
              </a:rPr>
              <a:t>‎  (</a:t>
            </a:r>
            <a:r>
              <a:rPr lang="en-US" sz="2400" dirty="0">
                <a:solidFill>
                  <a:schemeClr val="accent5"/>
                </a:solidFill>
                <a:latin typeface="SapientCentroSlab-Light"/>
                <a:cs typeface="SapientCentroSlab-Light"/>
                <a:hlinkClick r:id="rId5"/>
              </a:rPr>
              <a:t>https://developers.facebook.com</a:t>
            </a:r>
            <a:r>
              <a:rPr lang="en-US" sz="2400" dirty="0" smtClean="0">
                <a:solidFill>
                  <a:schemeClr val="accent5"/>
                </a:solidFill>
                <a:latin typeface="SapientCentroSlab-Light"/>
                <a:cs typeface="SapientCentroSlab-Light"/>
              </a:rPr>
              <a:t>)</a:t>
            </a: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IBM </a:t>
            </a:r>
            <a:r>
              <a:rPr lang="en-US" sz="2400" dirty="0">
                <a:solidFill>
                  <a:schemeClr val="accent5"/>
                </a:solidFill>
                <a:latin typeface="SapientCentroSlab-Light"/>
                <a:cs typeface="SapientCentroSlab-Light"/>
              </a:rPr>
              <a:t>Watson  (</a:t>
            </a:r>
            <a:r>
              <a:rPr lang="en-US" sz="2400" dirty="0">
                <a:solidFill>
                  <a:schemeClr val="accent5"/>
                </a:solidFill>
                <a:latin typeface="SapientCentroSlab-Light"/>
                <a:cs typeface="SapientCentroSlab-Light"/>
                <a:hlinkClick r:id="rId6"/>
              </a:rPr>
              <a:t>http://www.ibm.com/watson</a:t>
            </a:r>
            <a:r>
              <a:rPr lang="en-US" sz="2400" dirty="0" smtClean="0">
                <a:solidFill>
                  <a:schemeClr val="accent5"/>
                </a:solidFill>
                <a:latin typeface="SapientCentroSlab-Light"/>
                <a:cs typeface="SapientCentroSlab-Light"/>
                <a:hlinkClick r:id="rId6"/>
              </a:rPr>
              <a:t>/</a:t>
            </a:r>
            <a:r>
              <a:rPr lang="en-US" sz="2400" dirty="0" smtClean="0">
                <a:solidFill>
                  <a:schemeClr val="accent5"/>
                </a:solidFill>
                <a:latin typeface="SapientCentroSlab-Light"/>
                <a:cs typeface="SapientCentroSlab-Light"/>
              </a:rPr>
              <a:t>)</a:t>
            </a:r>
            <a:endParaRPr lang="en-US" sz="2400" dirty="0">
              <a:solidFill>
                <a:schemeClr val="accent5"/>
              </a:solidFill>
              <a:latin typeface="SapientCentroSlab-Light"/>
              <a:cs typeface="SapientCentroSlab-Light"/>
            </a:endParaRPr>
          </a:p>
          <a:p>
            <a:pPr marL="342900" indent="-342900">
              <a:buFont typeface="Courier New" panose="02070309020205020404" pitchFamily="49" charset="0"/>
              <a:buChar char="o"/>
            </a:pPr>
            <a:endParaRPr lang="en-US" sz="2400" dirty="0"/>
          </a:p>
        </p:txBody>
      </p:sp>
      <p:pic>
        <p:nvPicPr>
          <p:cNvPr id="3074"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1347" y="1195977"/>
            <a:ext cx="3828748" cy="287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779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bye robot"/>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11134" y="1333956"/>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584553" y="1993239"/>
            <a:ext cx="10967746" cy="89328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3600" b="0" i="0" kern="1200" baseline="0">
                <a:solidFill>
                  <a:schemeClr val="tx1"/>
                </a:solidFill>
                <a:latin typeface="SapientSansBold"/>
                <a:ea typeface="+mj-ea"/>
                <a:cs typeface="SapientSansBold"/>
              </a:defRPr>
            </a:lvl1pPr>
          </a:lstStyle>
          <a:p>
            <a:pPr fontAlgn="auto">
              <a:spcAft>
                <a:spcPts val="0"/>
              </a:spcAft>
            </a:pPr>
            <a:r>
              <a:rPr lang="en-US" dirty="0" smtClean="0"/>
              <a:t>THANK YOU</a:t>
            </a:r>
            <a:br>
              <a:rPr lang="en-US" dirty="0" smtClean="0"/>
            </a:br>
            <a:r>
              <a:rPr lang="en-US" dirty="0" smtClean="0"/>
              <a:t/>
            </a:r>
            <a:br>
              <a:rPr lang="en-US" dirty="0" smtClean="0"/>
            </a:br>
            <a:endParaRPr lang="en-US" dirty="0" smtClean="0"/>
          </a:p>
          <a:p>
            <a:pPr fontAlgn="auto">
              <a:spcAft>
                <a:spcPts val="0"/>
              </a:spcAft>
            </a:pPr>
            <a:r>
              <a:rPr lang="en-US" sz="2800" dirty="0" smtClean="0"/>
              <a:t/>
            </a:r>
            <a:br>
              <a:rPr lang="en-US" sz="2800" dirty="0" smtClean="0"/>
            </a:br>
            <a:r>
              <a:rPr lang="en-US" sz="3200" dirty="0" smtClean="0"/>
              <a:t>Saurabh Ailawadi</a:t>
            </a:r>
            <a:br>
              <a:rPr lang="en-US" sz="3200" dirty="0" smtClean="0"/>
            </a:br>
            <a:r>
              <a:rPr lang="en-US" sz="3200" dirty="0" smtClean="0"/>
              <a:t>Shivam Chawla</a:t>
            </a: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sz="28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553" y="1191080"/>
            <a:ext cx="634647" cy="346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509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Cognitive </a:t>
            </a:r>
            <a:r>
              <a:rPr lang="en-US" dirty="0" smtClean="0"/>
              <a:t>Computing </a:t>
            </a:r>
            <a:r>
              <a:rPr lang="en-US" dirty="0"/>
              <a:t>– </a:t>
            </a:r>
            <a:r>
              <a:rPr lang="en-US" dirty="0" err="1" smtClean="0"/>
              <a:t>Chatbot</a:t>
            </a:r>
            <a:r>
              <a:rPr lang="en-US" dirty="0" smtClean="0"/>
              <a:t> Architecture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310" y="1367716"/>
            <a:ext cx="8045827" cy="4218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036560" y="5585794"/>
            <a:ext cx="2893325" cy="1015663"/>
          </a:xfrm>
          <a:prstGeom prst="rect">
            <a:avLst/>
          </a:prstGeom>
        </p:spPr>
        <p:txBody>
          <a:bodyPr wrap="square">
            <a:spAutoFit/>
          </a:bodyPr>
          <a:lstStyle/>
          <a:p>
            <a:pPr>
              <a:tabLst>
                <a:tab pos="0" algn="l"/>
              </a:tabLst>
            </a:pPr>
            <a:r>
              <a:rPr lang="en-US" sz="1200" b="1" dirty="0" smtClean="0">
                <a:solidFill>
                  <a:schemeClr val="accent5"/>
                </a:solidFill>
                <a:latin typeface="SapientCentroSlab-Light"/>
                <a:cs typeface="SapientCentroSlab-Light"/>
              </a:rPr>
              <a:t>NLP : Natural Language Processing</a:t>
            </a:r>
          </a:p>
          <a:p>
            <a:pPr>
              <a:tabLst>
                <a:tab pos="0" algn="l"/>
              </a:tabLst>
            </a:pPr>
            <a:r>
              <a:rPr lang="en-US" sz="1200" b="1" dirty="0" smtClean="0">
                <a:solidFill>
                  <a:schemeClr val="accent5"/>
                </a:solidFill>
                <a:latin typeface="SapientCentroSlab-Light"/>
                <a:cs typeface="SapientCentroSlab-Light"/>
              </a:rPr>
              <a:t>NLG: Natural Language Generation</a:t>
            </a:r>
          </a:p>
          <a:p>
            <a:pPr>
              <a:tabLst>
                <a:tab pos="0" algn="l"/>
              </a:tabLst>
            </a:pPr>
            <a:r>
              <a:rPr lang="en-US" sz="1200" b="1" dirty="0" smtClean="0">
                <a:solidFill>
                  <a:schemeClr val="accent5"/>
                </a:solidFill>
                <a:latin typeface="SapientCentroSlab-Light"/>
                <a:cs typeface="SapientCentroSlab-Light"/>
              </a:rPr>
              <a:t>ML: Machine Learning</a:t>
            </a:r>
          </a:p>
          <a:p>
            <a:pPr>
              <a:tabLst>
                <a:tab pos="0" algn="l"/>
              </a:tabLst>
            </a:pPr>
            <a:endParaRPr lang="en-US" sz="1200" b="1" dirty="0">
              <a:solidFill>
                <a:schemeClr val="accent5"/>
              </a:solidFill>
              <a:latin typeface="SapientCentroSlab-Light"/>
              <a:cs typeface="SapientCentroSlab-Light"/>
            </a:endParaRPr>
          </a:p>
          <a:p>
            <a:endParaRPr lang="en-US" sz="1200" dirty="0"/>
          </a:p>
        </p:txBody>
      </p:sp>
      <p:pic>
        <p:nvPicPr>
          <p:cNvPr id="6"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3" y="2006573"/>
            <a:ext cx="440211" cy="440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k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680" y="2644239"/>
            <a:ext cx="372589" cy="3725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facebook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866" y="1534317"/>
            <a:ext cx="354218" cy="35421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instagram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73" y="3924151"/>
            <a:ext cx="507832" cy="50783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twitt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00" y="4653892"/>
            <a:ext cx="484950" cy="4849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0" descr="Image result for linkedin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2" descr="Image result for linkedin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Image result for linkedin 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6" descr="Image result for linkedin 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8" descr="Image result for linkedin 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7"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730" y="5421995"/>
            <a:ext cx="602318" cy="602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descr="Image result for api.ai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1684" y="3355782"/>
            <a:ext cx="2115187" cy="82228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wit a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83595" y="4247921"/>
            <a:ext cx="1542440" cy="4556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ibm wats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77810" y="4918520"/>
            <a:ext cx="1682937" cy="16829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9977" y="1413987"/>
            <a:ext cx="2833340" cy="173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descr="Image result for api.ai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1684" y="3331108"/>
            <a:ext cx="2115187" cy="8222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2701" y="3331108"/>
            <a:ext cx="481962" cy="48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45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6"/>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413" y="3453408"/>
            <a:ext cx="5437187" cy="339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smtClean="0"/>
              <a:t>Conversational Commerce</a:t>
            </a:r>
            <a:endParaRPr lang="en-US" dirty="0"/>
          </a:p>
        </p:txBody>
      </p:sp>
      <p:sp>
        <p:nvSpPr>
          <p:cNvPr id="4" name="Rectangle 3"/>
          <p:cNvSpPr/>
          <p:nvPr/>
        </p:nvSpPr>
        <p:spPr>
          <a:xfrm>
            <a:off x="559558" y="1568189"/>
            <a:ext cx="10276764" cy="4154984"/>
          </a:xfrm>
          <a:prstGeom prst="rect">
            <a:avLst/>
          </a:prstGeom>
        </p:spPr>
        <p:txBody>
          <a:bodyPr wrap="square">
            <a:spAutoFit/>
          </a:bodyPr>
          <a:lstStyle/>
          <a:p>
            <a:pPr marL="285750" indent="-285750">
              <a:buFont typeface="Arial" panose="020B0604020202020204" pitchFamily="34" charset="0"/>
              <a:buChar char="•"/>
              <a:tabLst>
                <a:tab pos="0" algn="l"/>
              </a:tabLst>
            </a:pPr>
            <a:r>
              <a:rPr lang="en-US" sz="2400" b="1" dirty="0">
                <a:solidFill>
                  <a:schemeClr val="accent5"/>
                </a:solidFill>
                <a:latin typeface="SapientCentroSlab-Light"/>
                <a:cs typeface="SapientCentroSlab-Light"/>
              </a:rPr>
              <a:t>Simulation of human thought processes in a computerized model</a:t>
            </a:r>
          </a:p>
          <a:p>
            <a:pPr marL="285750" indent="-285750">
              <a:buFont typeface="Arial" panose="020B0604020202020204" pitchFamily="34" charset="0"/>
              <a:buChar char="•"/>
              <a:tabLst>
                <a:tab pos="0" algn="l"/>
              </a:tabLst>
            </a:pPr>
            <a:endParaRPr lang="en-US" sz="2400" b="1" dirty="0">
              <a:solidFill>
                <a:schemeClr val="accent5"/>
              </a:solidFill>
              <a:latin typeface="SapientCentroSlab-Light"/>
              <a:cs typeface="SapientCentroSlab-Light"/>
            </a:endParaRPr>
          </a:p>
          <a:p>
            <a:pPr marL="285750" indent="-285750">
              <a:buFont typeface="Arial" panose="020B0604020202020204" pitchFamily="34" charset="0"/>
              <a:buChar char="•"/>
              <a:tabLst>
                <a:tab pos="0" algn="l"/>
              </a:tabLst>
            </a:pPr>
            <a:r>
              <a:rPr lang="en-US" sz="2400" b="1" dirty="0">
                <a:solidFill>
                  <a:schemeClr val="accent5"/>
                </a:solidFill>
                <a:latin typeface="SapientCentroSlab-Light"/>
                <a:cs typeface="SapientCentroSlab-Light"/>
              </a:rPr>
              <a:t>Mimic the way the human brain works.</a:t>
            </a:r>
          </a:p>
          <a:p>
            <a:pPr marL="285750" indent="-285750">
              <a:buFont typeface="Arial" panose="020B0604020202020204" pitchFamily="34" charset="0"/>
              <a:buChar char="•"/>
              <a:tabLst>
                <a:tab pos="0" algn="l"/>
              </a:tabLst>
            </a:pPr>
            <a:endParaRPr lang="en-US" sz="2400" b="1" dirty="0">
              <a:solidFill>
                <a:schemeClr val="accent5"/>
              </a:solidFill>
              <a:latin typeface="SapientCentroSlab-Light"/>
              <a:cs typeface="SapientCentroSlab-Light"/>
            </a:endParaRPr>
          </a:p>
          <a:p>
            <a:pPr marL="285750" indent="-285750">
              <a:buFont typeface="Arial" panose="020B0604020202020204" pitchFamily="34" charset="0"/>
              <a:buChar char="•"/>
              <a:tabLst>
                <a:tab pos="0" algn="l"/>
              </a:tabLst>
            </a:pPr>
            <a:r>
              <a:rPr lang="en-US" sz="2400" b="1" dirty="0" err="1" smtClean="0">
                <a:solidFill>
                  <a:schemeClr val="accent5"/>
                </a:solidFill>
                <a:latin typeface="SapientCentroSlab-Light"/>
                <a:cs typeface="SapientCentroSlab-Light"/>
              </a:rPr>
              <a:t>Chatbot</a:t>
            </a:r>
            <a:endParaRPr lang="en-US" sz="2400" b="1" dirty="0" smtClean="0">
              <a:solidFill>
                <a:schemeClr val="accent5"/>
              </a:solidFill>
              <a:latin typeface="SapientCentroSlab-Light"/>
              <a:cs typeface="SapientCentroSlab-Light"/>
            </a:endParaRPr>
          </a:p>
          <a:p>
            <a:pPr marL="285750" indent="-285750">
              <a:buFont typeface="Arial" panose="020B0604020202020204" pitchFamily="34" charset="0"/>
              <a:buChar char="•"/>
              <a:tabLst>
                <a:tab pos="0" algn="l"/>
              </a:tabLst>
            </a:pPr>
            <a:endParaRPr lang="en-US" sz="2400" b="1" dirty="0" smtClean="0">
              <a:solidFill>
                <a:schemeClr val="accent5"/>
              </a:solidFill>
              <a:latin typeface="SapientCentroSlab-Light"/>
              <a:cs typeface="SapientCentroSlab-Light"/>
            </a:endParaRPr>
          </a:p>
          <a:p>
            <a:pPr marL="342900" indent="-342900">
              <a:buFont typeface="Courier New" panose="02070309020205020404" pitchFamily="49" charset="0"/>
              <a:buChar char="o"/>
              <a:tabLst>
                <a:tab pos="0" algn="l"/>
              </a:tabLst>
            </a:pPr>
            <a:r>
              <a:rPr lang="en-US" sz="2400" b="1" dirty="0" smtClean="0">
                <a:solidFill>
                  <a:schemeClr val="accent5"/>
                </a:solidFill>
                <a:latin typeface="SapientCentroSlab-Light"/>
                <a:cs typeface="SapientCentroSlab-Light"/>
              </a:rPr>
              <a:t>	</a:t>
            </a:r>
            <a:r>
              <a:rPr lang="en-US" sz="2400" dirty="0" smtClean="0">
                <a:solidFill>
                  <a:schemeClr val="accent5"/>
                </a:solidFill>
                <a:latin typeface="SapientCentroSlab-Light"/>
                <a:cs typeface="SapientCentroSlab-Light"/>
              </a:rPr>
              <a:t>	Human-computer interaction</a:t>
            </a: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		Natural </a:t>
            </a:r>
            <a:r>
              <a:rPr lang="en-US" sz="2400" dirty="0">
                <a:solidFill>
                  <a:schemeClr val="accent5"/>
                </a:solidFill>
                <a:latin typeface="SapientCentroSlab-Light"/>
                <a:cs typeface="SapientCentroSlab-Light"/>
              </a:rPr>
              <a:t>language processing (NLP</a:t>
            </a:r>
            <a:r>
              <a:rPr lang="en-US" sz="2400" dirty="0" smtClean="0">
                <a:solidFill>
                  <a:schemeClr val="accent5"/>
                </a:solidFill>
                <a:latin typeface="SapientCentroSlab-Light"/>
                <a:cs typeface="SapientCentroSlab-Light"/>
              </a:rPr>
              <a:t>)</a:t>
            </a: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		Reasoning</a:t>
            </a:r>
            <a:endParaRPr lang="en-US" sz="2400" b="1" dirty="0">
              <a:solidFill>
                <a:schemeClr val="accent5"/>
              </a:solidFill>
              <a:latin typeface="SapientCentroSlab-Light"/>
              <a:cs typeface="SapientCentroSlab-Light"/>
            </a:endParaRPr>
          </a:p>
          <a:p>
            <a:pPr marL="342900" indent="-342900">
              <a:buFont typeface="Courier New" panose="02070309020205020404" pitchFamily="49" charset="0"/>
              <a:buChar char="o"/>
              <a:tabLst>
                <a:tab pos="0" algn="l"/>
              </a:tabLst>
            </a:pPr>
            <a:r>
              <a:rPr lang="en-US" sz="2400" dirty="0" smtClean="0">
                <a:solidFill>
                  <a:schemeClr val="accent5"/>
                </a:solidFill>
                <a:latin typeface="SapientCentroSlab-Light"/>
                <a:cs typeface="SapientCentroSlab-Light"/>
              </a:rPr>
              <a:t>		Machine </a:t>
            </a:r>
            <a:r>
              <a:rPr lang="en-US" sz="2400" dirty="0">
                <a:solidFill>
                  <a:schemeClr val="accent5"/>
                </a:solidFill>
                <a:latin typeface="SapientCentroSlab-Light"/>
                <a:cs typeface="SapientCentroSlab-Light"/>
              </a:rPr>
              <a:t>learning</a:t>
            </a:r>
          </a:p>
          <a:p>
            <a:pPr>
              <a:tabLst>
                <a:tab pos="0" algn="l"/>
              </a:tabLst>
            </a:pPr>
            <a:r>
              <a:rPr lang="en-US" sz="2400" dirty="0">
                <a:solidFill>
                  <a:schemeClr val="accent5"/>
                </a:solidFill>
                <a:latin typeface="SapientCentroSlab-Light"/>
                <a:cs typeface="SapientCentroSlab-Light"/>
              </a:rPr>
              <a:t>		</a:t>
            </a:r>
          </a:p>
        </p:txBody>
      </p:sp>
      <p:sp>
        <p:nvSpPr>
          <p:cNvPr id="2" name="Rectangle 1"/>
          <p:cNvSpPr/>
          <p:nvPr/>
        </p:nvSpPr>
        <p:spPr>
          <a:xfrm>
            <a:off x="8496300" y="674769"/>
            <a:ext cx="3134696" cy="8934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FIX this slide…</a:t>
            </a:r>
            <a:endParaRPr lang="en-US" dirty="0"/>
          </a:p>
        </p:txBody>
      </p:sp>
    </p:spTree>
    <p:extLst>
      <p:ext uri="{BB962C8B-B14F-4D97-AF65-F5344CB8AC3E}">
        <p14:creationId xmlns:p14="http://schemas.microsoft.com/office/powerpoint/2010/main" val="3694962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15079" y="5146366"/>
            <a:ext cx="11869070" cy="1592059"/>
          </a:xfrm>
          <a:prstGeom prst="roundRect">
            <a:avLst/>
          </a:prstGeom>
          <a:solidFill>
            <a:schemeClr val="accent2">
              <a:lumMod val="60000"/>
              <a:lumOff val="40000"/>
              <a:alpha val="26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1" dirty="0" smtClean="0">
              <a:solidFill>
                <a:schemeClr val="bg1"/>
              </a:solidFill>
            </a:endParaRPr>
          </a:p>
          <a:p>
            <a:endParaRPr lang="en-US" b="1" dirty="0" smtClean="0">
              <a:solidFill>
                <a:schemeClr val="accent3">
                  <a:lumMod val="25000"/>
                </a:schemeClr>
              </a:solidFill>
            </a:endParaRPr>
          </a:p>
          <a:p>
            <a:r>
              <a:rPr lang="en-US" b="1" dirty="0" smtClean="0">
                <a:solidFill>
                  <a:schemeClr val="accent3">
                    <a:lumMod val="25000"/>
                  </a:schemeClr>
                </a:solidFill>
              </a:rPr>
              <a:t>Traditional</a:t>
            </a:r>
          </a:p>
          <a:p>
            <a:r>
              <a:rPr lang="en-US" b="1" dirty="0" smtClean="0">
                <a:solidFill>
                  <a:schemeClr val="accent3">
                    <a:lumMod val="25000"/>
                  </a:schemeClr>
                </a:solidFill>
              </a:rPr>
              <a:t>Ways </a:t>
            </a:r>
            <a:endParaRPr lang="en-US" b="1" dirty="0">
              <a:solidFill>
                <a:schemeClr val="accent3">
                  <a:lumMod val="25000"/>
                </a:schemeClr>
              </a:solidFill>
            </a:endParaRPr>
          </a:p>
          <a:p>
            <a:r>
              <a:rPr lang="en-US" b="1" dirty="0">
                <a:solidFill>
                  <a:schemeClr val="accent3">
                    <a:lumMod val="25000"/>
                  </a:schemeClr>
                </a:solidFill>
              </a:rPr>
              <a:t>of online </a:t>
            </a:r>
          </a:p>
          <a:p>
            <a:r>
              <a:rPr lang="en-US" b="1" dirty="0">
                <a:solidFill>
                  <a:schemeClr val="accent3">
                    <a:lumMod val="25000"/>
                  </a:schemeClr>
                </a:solidFill>
              </a:rPr>
              <a:t>shopping</a:t>
            </a:r>
          </a:p>
          <a:p>
            <a:endParaRPr lang="en-US" b="1" dirty="0">
              <a:solidFill>
                <a:schemeClr val="bg1"/>
              </a:solidFill>
            </a:endParaRPr>
          </a:p>
          <a:p>
            <a:endParaRPr lang="en-US" b="1" dirty="0">
              <a:solidFill>
                <a:schemeClr val="bg1"/>
              </a:solidFill>
            </a:endParaRPr>
          </a:p>
        </p:txBody>
      </p:sp>
      <p:sp>
        <p:nvSpPr>
          <p:cNvPr id="3" name="Title 2"/>
          <p:cNvSpPr>
            <a:spLocks noGrp="1"/>
          </p:cNvSpPr>
          <p:nvPr>
            <p:ph type="title"/>
          </p:nvPr>
        </p:nvSpPr>
        <p:spPr/>
        <p:txBody>
          <a:bodyPr/>
          <a:lstStyle/>
          <a:p>
            <a:r>
              <a:rPr lang="en-US" dirty="0" smtClean="0"/>
              <a:t>Conversational Commerce</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54" y="5230752"/>
            <a:ext cx="2874630" cy="1401818"/>
          </a:xfrm>
          <a:prstGeom prst="rect">
            <a:avLst/>
          </a:prstGeom>
          <a:ln>
            <a:solidFill>
              <a:schemeClr val="tx1"/>
            </a:solidFill>
          </a:ln>
          <a:effectLst>
            <a:outerShdw blurRad="50800" dist="38100" dir="5400000" algn="t" rotWithShape="0">
              <a:prstClr val="black">
                <a:alpha val="40000"/>
              </a:prstClr>
            </a:outerShdw>
          </a:effectLst>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376" y="5230752"/>
            <a:ext cx="2960324" cy="1401815"/>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6971" y="5230752"/>
            <a:ext cx="3091264" cy="1401818"/>
          </a:xfrm>
          <a:prstGeom prst="rect">
            <a:avLst/>
          </a:prstGeom>
          <a:ln>
            <a:solidFill>
              <a:schemeClr val="tx1"/>
            </a:solidFill>
          </a:ln>
        </p:spPr>
      </p:pic>
      <p:pic>
        <p:nvPicPr>
          <p:cNvPr id="14" name="Picture 13"/>
          <p:cNvPicPr>
            <a:picLocks noChangeAspect="1"/>
          </p:cNvPicPr>
          <p:nvPr/>
        </p:nvPicPr>
        <p:blipFill>
          <a:blip r:embed="rId6"/>
          <a:stretch>
            <a:fillRect/>
          </a:stretch>
        </p:blipFill>
        <p:spPr>
          <a:xfrm>
            <a:off x="215079" y="1488263"/>
            <a:ext cx="7097559" cy="3519837"/>
          </a:xfrm>
          <a:prstGeom prst="rect">
            <a:avLst/>
          </a:prstGeom>
          <a:ln>
            <a:solidFill>
              <a:schemeClr val="tx1"/>
            </a:solidFill>
          </a:ln>
        </p:spPr>
      </p:pic>
      <p:pic>
        <p:nvPicPr>
          <p:cNvPr id="11" name="Picture 10"/>
          <p:cNvPicPr>
            <a:picLocks noChangeAspect="1"/>
          </p:cNvPicPr>
          <p:nvPr/>
        </p:nvPicPr>
        <p:blipFill rotWithShape="1">
          <a:blip r:embed="rId7"/>
          <a:srcRect l="33301"/>
          <a:stretch/>
        </p:blipFill>
        <p:spPr>
          <a:xfrm>
            <a:off x="7590100" y="1488264"/>
            <a:ext cx="4494049" cy="3519837"/>
          </a:xfrm>
          <a:prstGeom prst="rect">
            <a:avLst/>
          </a:prstGeom>
          <a:ln>
            <a:solidFill>
              <a:schemeClr val="tx1"/>
            </a:solidFill>
          </a:ln>
        </p:spPr>
      </p:pic>
    </p:spTree>
    <p:extLst>
      <p:ext uri="{BB962C8B-B14F-4D97-AF65-F5344CB8AC3E}">
        <p14:creationId xmlns:p14="http://schemas.microsoft.com/office/powerpoint/2010/main" val="479672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2"/>
          <p:cNvSpPr>
            <a:spLocks noGrp="1"/>
          </p:cNvSpPr>
          <p:nvPr>
            <p:ph type="title"/>
          </p:nvPr>
        </p:nvSpPr>
        <p:spPr>
          <a:xfrm>
            <a:off x="658196" y="674769"/>
            <a:ext cx="10972800" cy="521208"/>
          </a:xfrm>
        </p:spPr>
        <p:txBody>
          <a:bodyPr/>
          <a:lstStyle/>
          <a:p>
            <a:r>
              <a:rPr lang="en-US" b="1" dirty="0" smtClean="0"/>
              <a:t>Conversational commerce – Basic Building Blocks</a:t>
            </a:r>
            <a:endParaRPr lang="en-US" b="1" dirty="0"/>
          </a:p>
        </p:txBody>
      </p:sp>
      <p:sp>
        <p:nvSpPr>
          <p:cNvPr id="32" name="TextBox 31"/>
          <p:cNvSpPr txBox="1"/>
          <p:nvPr/>
        </p:nvSpPr>
        <p:spPr>
          <a:xfrm>
            <a:off x="4609548" y="7143813"/>
            <a:ext cx="1946367" cy="646331"/>
          </a:xfrm>
          <a:prstGeom prst="rect">
            <a:avLst/>
          </a:prstGeom>
          <a:noFill/>
        </p:spPr>
        <p:txBody>
          <a:bodyPr wrap="square" rtlCol="0">
            <a:spAutoFit/>
          </a:bodyPr>
          <a:lstStyle/>
          <a:p>
            <a:pPr algn="ctr"/>
            <a:r>
              <a:rPr lang="en-US" b="1" dirty="0">
                <a:solidFill>
                  <a:schemeClr val="lt1"/>
                </a:solidFill>
                <a:latin typeface="+mn-lt"/>
                <a:ea typeface="+mn-ea"/>
                <a:cs typeface="+mn-cs"/>
              </a:rPr>
              <a:t>Natural Language </a:t>
            </a:r>
            <a:r>
              <a:rPr lang="en-US" b="1" dirty="0" smtClean="0">
                <a:solidFill>
                  <a:schemeClr val="lt1"/>
                </a:solidFill>
                <a:latin typeface="+mn-lt"/>
                <a:ea typeface="+mn-ea"/>
                <a:cs typeface="+mn-cs"/>
              </a:rPr>
              <a:t>Generation (</a:t>
            </a:r>
            <a:r>
              <a:rPr lang="en-US" b="1" dirty="0">
                <a:solidFill>
                  <a:schemeClr val="lt1"/>
                </a:solidFill>
                <a:latin typeface="+mn-lt"/>
                <a:ea typeface="+mn-ea"/>
                <a:cs typeface="+mn-cs"/>
              </a:rPr>
              <a:t>NLG)</a:t>
            </a:r>
          </a:p>
        </p:txBody>
      </p:sp>
      <p:grpSp>
        <p:nvGrpSpPr>
          <p:cNvPr id="3" name="Group 2"/>
          <p:cNvGrpSpPr/>
          <p:nvPr/>
        </p:nvGrpSpPr>
        <p:grpSpPr>
          <a:xfrm>
            <a:off x="-170635" y="1776564"/>
            <a:ext cx="12153759" cy="4549667"/>
            <a:chOff x="-170635" y="1776564"/>
            <a:chExt cx="12153759" cy="4549667"/>
          </a:xfrm>
        </p:grpSpPr>
        <p:graphicFrame>
          <p:nvGraphicFramePr>
            <p:cNvPr id="29" name="Diagram 28"/>
            <p:cNvGraphicFramePr/>
            <p:nvPr>
              <p:extLst/>
            </p:nvPr>
          </p:nvGraphicFramePr>
          <p:xfrm>
            <a:off x="-170635" y="1792698"/>
            <a:ext cx="2319383" cy="4533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Rounded Rectangle 34"/>
            <p:cNvSpPr/>
            <p:nvPr/>
          </p:nvSpPr>
          <p:spPr>
            <a:xfrm>
              <a:off x="2256876" y="4386424"/>
              <a:ext cx="8490305" cy="911211"/>
            </a:xfrm>
            <a:prstGeom prst="roundRect">
              <a:avLst/>
            </a:prstGeom>
            <a:solidFill>
              <a:schemeClr val="accent6">
                <a:lumMod val="75000"/>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BUSINESS LOGIC COMMERCE ENGINE</a:t>
              </a:r>
              <a:endParaRPr lang="en-US" b="1" dirty="0"/>
            </a:p>
          </p:txBody>
        </p:sp>
        <p:sp>
          <p:nvSpPr>
            <p:cNvPr id="37" name="Rounded Rectangle 36"/>
            <p:cNvSpPr/>
            <p:nvPr/>
          </p:nvSpPr>
          <p:spPr>
            <a:xfrm rot="5400000">
              <a:off x="9586473" y="2973066"/>
              <a:ext cx="3593151" cy="1200150"/>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CONTEXT MANAGEMENT</a:t>
              </a:r>
              <a:endParaRPr lang="en-US" b="1" dirty="0"/>
            </a:p>
          </p:txBody>
        </p:sp>
        <p:sp>
          <p:nvSpPr>
            <p:cNvPr id="19" name="Rounded Rectangle 18"/>
            <p:cNvSpPr/>
            <p:nvPr/>
          </p:nvSpPr>
          <p:spPr>
            <a:xfrm>
              <a:off x="5947097" y="1776564"/>
              <a:ext cx="4790184" cy="1235067"/>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MACHINE LEARNING</a:t>
              </a:r>
              <a:endParaRPr lang="en-US" b="1" dirty="0"/>
            </a:p>
          </p:txBody>
        </p:sp>
        <p:sp>
          <p:nvSpPr>
            <p:cNvPr id="22" name="Rounded Rectangle 21"/>
            <p:cNvSpPr/>
            <p:nvPr/>
          </p:nvSpPr>
          <p:spPr>
            <a:xfrm>
              <a:off x="3528030" y="1825883"/>
              <a:ext cx="2270246" cy="1189049"/>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NATURAL LANGUAGE PROCESSING (NLP)</a:t>
              </a:r>
              <a:endParaRPr lang="en-US" b="1" dirty="0"/>
            </a:p>
          </p:txBody>
        </p:sp>
        <p:sp>
          <p:nvSpPr>
            <p:cNvPr id="23" name="Rounded Rectangle 22"/>
            <p:cNvSpPr/>
            <p:nvPr/>
          </p:nvSpPr>
          <p:spPr>
            <a:xfrm>
              <a:off x="3528030" y="3069885"/>
              <a:ext cx="2270246" cy="1261586"/>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NATURAL LANGUAGE GENERATION (NLG)</a:t>
              </a:r>
              <a:endParaRPr lang="en-US" b="1" dirty="0"/>
            </a:p>
          </p:txBody>
        </p:sp>
        <p:sp>
          <p:nvSpPr>
            <p:cNvPr id="25" name="Rounded Rectangle 24"/>
            <p:cNvSpPr/>
            <p:nvPr/>
          </p:nvSpPr>
          <p:spPr>
            <a:xfrm>
              <a:off x="5945894" y="3049019"/>
              <a:ext cx="4764454" cy="1282452"/>
            </a:xfrm>
            <a:prstGeom prst="roundRect">
              <a:avLst/>
            </a:prstGeom>
            <a:solidFill>
              <a:schemeClr val="tx2">
                <a:lumMod val="50000"/>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ARTIFICIAL INTELLIGENCE</a:t>
              </a:r>
              <a:endParaRPr lang="en-US" b="1" dirty="0"/>
            </a:p>
          </p:txBody>
        </p:sp>
        <p:sp>
          <p:nvSpPr>
            <p:cNvPr id="28" name="Rounded Rectangle 27"/>
            <p:cNvSpPr/>
            <p:nvPr/>
          </p:nvSpPr>
          <p:spPr>
            <a:xfrm>
              <a:off x="2256876" y="5415020"/>
              <a:ext cx="9726247" cy="911211"/>
            </a:xfrm>
            <a:prstGeom prst="roundRect">
              <a:avLst/>
            </a:prstGeom>
            <a:solidFill>
              <a:schemeClr val="accent6">
                <a:lumMod val="75000"/>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SYSTEMS OF RECORDS</a:t>
              </a:r>
              <a:endParaRPr lang="en-US" b="1" dirty="0"/>
            </a:p>
          </p:txBody>
        </p:sp>
        <p:sp>
          <p:nvSpPr>
            <p:cNvPr id="41" name="Rounded Rectangle 40"/>
            <p:cNvSpPr/>
            <p:nvPr/>
          </p:nvSpPr>
          <p:spPr>
            <a:xfrm rot="16200000">
              <a:off x="1609476" y="2483921"/>
              <a:ext cx="2494951" cy="1200150"/>
            </a:xfrm>
            <a:prstGeom prst="round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CHANNEL TRANSLATOR</a:t>
              </a:r>
              <a:endParaRPr lang="en-US" b="1" dirty="0"/>
            </a:p>
          </p:txBody>
        </p:sp>
      </p:grpSp>
    </p:spTree>
    <p:extLst>
      <p:ext uri="{BB962C8B-B14F-4D97-AF65-F5344CB8AC3E}">
        <p14:creationId xmlns:p14="http://schemas.microsoft.com/office/powerpoint/2010/main" val="412079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Conversational </a:t>
            </a:r>
            <a:r>
              <a:rPr lang="en-US" dirty="0" smtClean="0"/>
              <a:t>Commerce (</a:t>
            </a:r>
            <a:r>
              <a:rPr lang="en-US" dirty="0"/>
              <a:t>C</a:t>
            </a:r>
            <a:r>
              <a:rPr lang="en-US" dirty="0" smtClean="0"/>
              <a:t>ont’d)</a:t>
            </a:r>
            <a:endParaRPr lang="en-US" dirty="0"/>
          </a:p>
        </p:txBody>
      </p:sp>
      <p:sp>
        <p:nvSpPr>
          <p:cNvPr id="7" name="AutoShape 6" descr="Image result for search icon"/>
          <p:cNvSpPr>
            <a:spLocks noChangeAspect="1" noChangeArrowheads="1"/>
          </p:cNvSpPr>
          <p:nvPr/>
        </p:nvSpPr>
        <p:spPr bwMode="auto">
          <a:xfrm>
            <a:off x="393302" y="422297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search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Image result for search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search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698" y="557022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75" y="2612573"/>
            <a:ext cx="4360154" cy="2281814"/>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ard paymen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909" y="1417737"/>
            <a:ext cx="1430825" cy="14308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hipp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432" y="2804617"/>
            <a:ext cx="1419414" cy="14194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pack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0425" y="5149094"/>
            <a:ext cx="1787773" cy="178777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urved Connector 16"/>
          <p:cNvCxnSpPr/>
          <p:nvPr/>
        </p:nvCxnSpPr>
        <p:spPr>
          <a:xfrm rot="16200000" flipV="1">
            <a:off x="1197575" y="4954955"/>
            <a:ext cx="827258" cy="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urved Connector 18"/>
          <p:cNvCxnSpPr>
            <a:stCxn id="1038" idx="0"/>
            <a:endCxn id="1040" idx="1"/>
          </p:cNvCxnSpPr>
          <p:nvPr/>
        </p:nvCxnSpPr>
        <p:spPr>
          <a:xfrm rot="5400000" flipH="1" flipV="1">
            <a:off x="2522994" y="1208659"/>
            <a:ext cx="479423" cy="232840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Curved Connector 20"/>
          <p:cNvCxnSpPr>
            <a:stCxn id="1040" idx="3"/>
            <a:endCxn id="1042" idx="0"/>
          </p:cNvCxnSpPr>
          <p:nvPr/>
        </p:nvCxnSpPr>
        <p:spPr>
          <a:xfrm>
            <a:off x="5357734" y="2133150"/>
            <a:ext cx="1876405" cy="67146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Curved Connector 22"/>
          <p:cNvCxnSpPr>
            <a:stCxn id="1042" idx="2"/>
            <a:endCxn id="1044" idx="0"/>
          </p:cNvCxnSpPr>
          <p:nvPr/>
        </p:nvCxnSpPr>
        <p:spPr>
          <a:xfrm rot="16200000" flipH="1">
            <a:off x="6771694" y="4686475"/>
            <a:ext cx="925063" cy="173"/>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393302" y="5810489"/>
            <a:ext cx="923907" cy="369332"/>
          </a:xfrm>
          <a:prstGeom prst="rect">
            <a:avLst/>
          </a:prstGeom>
          <a:noFill/>
        </p:spPr>
        <p:txBody>
          <a:bodyPr wrap="none" rtlCol="0">
            <a:spAutoFit/>
          </a:bodyPr>
          <a:lstStyle/>
          <a:p>
            <a:r>
              <a:rPr lang="en-US" dirty="0" smtClean="0">
                <a:solidFill>
                  <a:schemeClr val="accent2">
                    <a:lumMod val="75000"/>
                  </a:schemeClr>
                </a:solidFill>
              </a:rPr>
              <a:t>SEARCH</a:t>
            </a:r>
            <a:endParaRPr lang="en-US" dirty="0">
              <a:solidFill>
                <a:schemeClr val="accent2">
                  <a:lumMod val="75000"/>
                </a:schemeClr>
              </a:solidFill>
            </a:endParaRPr>
          </a:p>
        </p:txBody>
      </p:sp>
      <p:sp>
        <p:nvSpPr>
          <p:cNvPr id="33" name="TextBox 32"/>
          <p:cNvSpPr txBox="1"/>
          <p:nvPr/>
        </p:nvSpPr>
        <p:spPr>
          <a:xfrm>
            <a:off x="83748" y="3700388"/>
            <a:ext cx="705642" cy="369332"/>
          </a:xfrm>
          <a:prstGeom prst="rect">
            <a:avLst/>
          </a:prstGeom>
          <a:noFill/>
        </p:spPr>
        <p:txBody>
          <a:bodyPr wrap="none" rtlCol="0">
            <a:spAutoFit/>
          </a:bodyPr>
          <a:lstStyle/>
          <a:p>
            <a:r>
              <a:rPr lang="en-US" dirty="0" smtClean="0">
                <a:solidFill>
                  <a:schemeClr val="accent2">
                    <a:lumMod val="75000"/>
                  </a:schemeClr>
                </a:solidFill>
              </a:rPr>
              <a:t>SHOP</a:t>
            </a:r>
            <a:endParaRPr lang="en-US" dirty="0">
              <a:solidFill>
                <a:schemeClr val="accent2">
                  <a:lumMod val="75000"/>
                </a:schemeClr>
              </a:solidFill>
            </a:endParaRPr>
          </a:p>
        </p:txBody>
      </p:sp>
      <p:sp>
        <p:nvSpPr>
          <p:cNvPr id="34" name="TextBox 33"/>
          <p:cNvSpPr txBox="1"/>
          <p:nvPr/>
        </p:nvSpPr>
        <p:spPr>
          <a:xfrm>
            <a:off x="3035692" y="1575894"/>
            <a:ext cx="1085297" cy="369332"/>
          </a:xfrm>
          <a:prstGeom prst="rect">
            <a:avLst/>
          </a:prstGeom>
          <a:noFill/>
        </p:spPr>
        <p:txBody>
          <a:bodyPr wrap="none" rtlCol="0">
            <a:spAutoFit/>
          </a:bodyPr>
          <a:lstStyle/>
          <a:p>
            <a:r>
              <a:rPr lang="en-US" dirty="0" smtClean="0">
                <a:solidFill>
                  <a:schemeClr val="accent2">
                    <a:lumMod val="75000"/>
                  </a:schemeClr>
                </a:solidFill>
              </a:rPr>
              <a:t>PAYMENT</a:t>
            </a:r>
            <a:endParaRPr lang="en-US" dirty="0">
              <a:solidFill>
                <a:schemeClr val="accent2">
                  <a:lumMod val="75000"/>
                </a:schemeClr>
              </a:solidFill>
            </a:endParaRPr>
          </a:p>
        </p:txBody>
      </p:sp>
      <p:sp>
        <p:nvSpPr>
          <p:cNvPr id="35" name="TextBox 34"/>
          <p:cNvSpPr txBox="1"/>
          <p:nvPr/>
        </p:nvSpPr>
        <p:spPr>
          <a:xfrm>
            <a:off x="7943846" y="3607524"/>
            <a:ext cx="1082348" cy="369332"/>
          </a:xfrm>
          <a:prstGeom prst="rect">
            <a:avLst/>
          </a:prstGeom>
          <a:noFill/>
        </p:spPr>
        <p:txBody>
          <a:bodyPr wrap="none" rtlCol="0">
            <a:spAutoFit/>
          </a:bodyPr>
          <a:lstStyle/>
          <a:p>
            <a:r>
              <a:rPr lang="en-US" dirty="0" smtClean="0">
                <a:solidFill>
                  <a:schemeClr val="accent2">
                    <a:lumMod val="75000"/>
                  </a:schemeClr>
                </a:solidFill>
              </a:rPr>
              <a:t>SHIPPING</a:t>
            </a:r>
            <a:endParaRPr lang="en-US" dirty="0">
              <a:solidFill>
                <a:schemeClr val="accent2">
                  <a:lumMod val="75000"/>
                </a:schemeClr>
              </a:solidFill>
            </a:endParaRPr>
          </a:p>
        </p:txBody>
      </p:sp>
      <p:sp>
        <p:nvSpPr>
          <p:cNvPr id="36" name="TextBox 35"/>
          <p:cNvSpPr txBox="1"/>
          <p:nvPr/>
        </p:nvSpPr>
        <p:spPr>
          <a:xfrm>
            <a:off x="7859441" y="5858314"/>
            <a:ext cx="1072538" cy="369332"/>
          </a:xfrm>
          <a:prstGeom prst="rect">
            <a:avLst/>
          </a:prstGeom>
          <a:noFill/>
        </p:spPr>
        <p:txBody>
          <a:bodyPr wrap="none" rtlCol="0">
            <a:spAutoFit/>
          </a:bodyPr>
          <a:lstStyle/>
          <a:p>
            <a:r>
              <a:rPr lang="en-US" dirty="0" smtClean="0">
                <a:solidFill>
                  <a:schemeClr val="accent2">
                    <a:lumMod val="75000"/>
                  </a:schemeClr>
                </a:solidFill>
              </a:rPr>
              <a:t>DELIVERY</a:t>
            </a:r>
            <a:endParaRPr lang="en-US" dirty="0">
              <a:solidFill>
                <a:schemeClr val="accent2">
                  <a:lumMod val="75000"/>
                </a:schemeClr>
              </a:solidFill>
            </a:endParaRPr>
          </a:p>
        </p:txBody>
      </p:sp>
      <p:pic>
        <p:nvPicPr>
          <p:cNvPr id="1046" name="Picture 22" descr="Facebook Messenger"/>
          <p:cNvPicPr>
            <a:picLocks noChangeAspect="1" noChangeArrowheads="1"/>
          </p:cNvPicPr>
          <p:nvPr/>
        </p:nvPicPr>
        <p:blipFill rotWithShape="1">
          <a:blip r:embed="rId7">
            <a:extLst>
              <a:ext uri="{28A0092B-C50C-407E-A947-70E740481C1C}">
                <a14:useLocalDpi xmlns:a14="http://schemas.microsoft.com/office/drawing/2010/main" val="0"/>
              </a:ext>
            </a:extLst>
          </a:blip>
          <a:srcRect l="59065"/>
          <a:stretch/>
        </p:blipFill>
        <p:spPr bwMode="auto">
          <a:xfrm>
            <a:off x="3467191" y="3036487"/>
            <a:ext cx="2263299" cy="34556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customer support clipa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738" y="1509440"/>
            <a:ext cx="827594" cy="13747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9697882" y="2890360"/>
            <a:ext cx="1744388" cy="307777"/>
          </a:xfrm>
          <a:prstGeom prst="rect">
            <a:avLst/>
          </a:prstGeom>
          <a:noFill/>
        </p:spPr>
        <p:txBody>
          <a:bodyPr wrap="none" rtlCol="0">
            <a:spAutoFit/>
          </a:bodyPr>
          <a:lstStyle/>
          <a:p>
            <a:r>
              <a:rPr lang="en-US" sz="1400" dirty="0" smtClean="0">
                <a:solidFill>
                  <a:schemeClr val="accent2">
                    <a:lumMod val="75000"/>
                  </a:schemeClr>
                </a:solidFill>
              </a:rPr>
              <a:t>CUSTOMER SUPPORT</a:t>
            </a:r>
            <a:endParaRPr lang="en-US" sz="1400" dirty="0">
              <a:solidFill>
                <a:schemeClr val="accent2">
                  <a:lumMod val="75000"/>
                </a:schemeClr>
              </a:solidFill>
            </a:endParaRPr>
          </a:p>
        </p:txBody>
      </p:sp>
      <p:pic>
        <p:nvPicPr>
          <p:cNvPr id="1050" name="Picture 26" descr="Image result for OFFER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5691" y="4660693"/>
            <a:ext cx="1925687" cy="71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303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Conversational Commerce (</a:t>
            </a:r>
            <a:r>
              <a:rPr lang="en-US" dirty="0"/>
              <a:t>C</a:t>
            </a:r>
            <a:r>
              <a:rPr lang="en-US" dirty="0" smtClean="0"/>
              <a:t>ont’d)</a:t>
            </a:r>
            <a:endParaRPr lang="en-US" dirty="0"/>
          </a:p>
        </p:txBody>
      </p:sp>
      <p:grpSp>
        <p:nvGrpSpPr>
          <p:cNvPr id="2" name="Group 1"/>
          <p:cNvGrpSpPr/>
          <p:nvPr/>
        </p:nvGrpSpPr>
        <p:grpSpPr>
          <a:xfrm>
            <a:off x="1600200" y="1565263"/>
            <a:ext cx="8896235" cy="5124983"/>
            <a:chOff x="1600200" y="1565263"/>
            <a:chExt cx="8896235" cy="5124983"/>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497" y="2021125"/>
              <a:ext cx="8154201" cy="4669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00200" y="1565263"/>
              <a:ext cx="8896235" cy="369332"/>
            </a:xfrm>
            <a:prstGeom prst="rect">
              <a:avLst/>
            </a:prstGeom>
          </p:spPr>
          <p:txBody>
            <a:bodyPr wrap="square">
              <a:spAutoFit/>
            </a:bodyPr>
            <a:lstStyle/>
            <a:p>
              <a:pPr>
                <a:tabLst>
                  <a:tab pos="0" algn="l"/>
                </a:tabLst>
              </a:pPr>
              <a:r>
                <a:rPr lang="en-US" b="1" dirty="0">
                  <a:solidFill>
                    <a:schemeClr val="accent5"/>
                  </a:solidFill>
                  <a:latin typeface="SapientCentroSlab-Light"/>
                  <a:ea typeface="+mn-ea"/>
                  <a:cs typeface="SapientCentroSlab-Light"/>
                </a:rPr>
                <a:t>Forecast Conversational Commerce Revenue by Region World Markets 2015-24</a:t>
              </a:r>
              <a:r>
                <a:rPr lang="en-US" b="1" dirty="0" smtClean="0">
                  <a:solidFill>
                    <a:schemeClr val="accent5"/>
                  </a:solidFill>
                  <a:latin typeface="SapientCentroSlab-Light"/>
                  <a:ea typeface="+mn-ea"/>
                  <a:cs typeface="SapientCentroSlab-Light"/>
                </a:rPr>
                <a:t>. </a:t>
              </a:r>
              <a:endParaRPr lang="en-US" b="1" dirty="0">
                <a:solidFill>
                  <a:schemeClr val="accent5"/>
                </a:solidFill>
                <a:latin typeface="SapientCentroSlab-Light"/>
                <a:ea typeface="+mn-ea"/>
                <a:cs typeface="SapientCentroSlab-Light"/>
              </a:endParaRPr>
            </a:p>
          </p:txBody>
        </p:sp>
      </p:grpSp>
    </p:spTree>
    <p:extLst>
      <p:ext uri="{BB962C8B-B14F-4D97-AF65-F5344CB8AC3E}">
        <p14:creationId xmlns:p14="http://schemas.microsoft.com/office/powerpoint/2010/main" val="279529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Conversational Commerce (</a:t>
            </a:r>
            <a:r>
              <a:rPr lang="en-US" dirty="0"/>
              <a:t>C</a:t>
            </a:r>
            <a:r>
              <a:rPr lang="en-US" dirty="0" smtClean="0"/>
              <a:t>ont’d)</a:t>
            </a:r>
            <a:endParaRPr lang="en-US" dirty="0"/>
          </a:p>
        </p:txBody>
      </p:sp>
      <p:sp>
        <p:nvSpPr>
          <p:cNvPr id="11" name="Rounded Rectangle 10"/>
          <p:cNvSpPr/>
          <p:nvPr/>
        </p:nvSpPr>
        <p:spPr>
          <a:xfrm>
            <a:off x="450996" y="1575582"/>
            <a:ext cx="5209575" cy="1719161"/>
          </a:xfrm>
          <a:prstGeom prst="roundRect">
            <a:avLst/>
          </a:prstGeom>
          <a:solidFill>
            <a:schemeClr val="tx2">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p>
        </p:txBody>
      </p:sp>
      <p:pic>
        <p:nvPicPr>
          <p:cNvPr id="2052" name="Picture 4" descr="Image result for busines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82" y="3804952"/>
            <a:ext cx="1130190" cy="11301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consum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81" y="1704099"/>
            <a:ext cx="1405801" cy="1391744"/>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p:cNvSpPr/>
          <p:nvPr/>
        </p:nvSpPr>
        <p:spPr>
          <a:xfrm>
            <a:off x="450996" y="3510467"/>
            <a:ext cx="5209575" cy="1719161"/>
          </a:xfrm>
          <a:prstGeom prst="roundRect">
            <a:avLst/>
          </a:prstGeom>
          <a:solidFill>
            <a:schemeClr val="tx2">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dirty="0"/>
          </a:p>
        </p:txBody>
      </p:sp>
      <p:sp>
        <p:nvSpPr>
          <p:cNvPr id="12" name="TextBox 11"/>
          <p:cNvSpPr txBox="1"/>
          <p:nvPr/>
        </p:nvSpPr>
        <p:spPr>
          <a:xfrm>
            <a:off x="2293967" y="1922898"/>
            <a:ext cx="589074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Shop Anywhere, Anytime</a:t>
            </a:r>
          </a:p>
          <a:p>
            <a:pPr marL="285750" indent="-285750">
              <a:buFont typeface="Arial" panose="020B0604020202020204" pitchFamily="34" charset="0"/>
              <a:buChar char="•"/>
            </a:pPr>
            <a:r>
              <a:rPr lang="en-US" sz="2000" dirty="0" smtClean="0"/>
              <a:t>Ease of shopping / ordering </a:t>
            </a:r>
          </a:p>
          <a:p>
            <a:pPr marL="285750" indent="-285750">
              <a:buFont typeface="Arial" panose="020B0604020202020204" pitchFamily="34" charset="0"/>
              <a:buChar char="•"/>
            </a:pPr>
            <a:r>
              <a:rPr lang="en-US" sz="2000" dirty="0" smtClean="0"/>
              <a:t>Interactive Experience</a:t>
            </a:r>
            <a:endParaRPr lang="en-US" sz="2000" dirty="0"/>
          </a:p>
        </p:txBody>
      </p:sp>
      <p:sp>
        <p:nvSpPr>
          <p:cNvPr id="28" name="TextBox 27"/>
          <p:cNvSpPr txBox="1"/>
          <p:nvPr/>
        </p:nvSpPr>
        <p:spPr>
          <a:xfrm>
            <a:off x="2293967" y="3853483"/>
            <a:ext cx="4857802"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Necessary to adopt </a:t>
            </a:r>
          </a:p>
          <a:p>
            <a:pPr marL="285750" indent="-285750">
              <a:buFont typeface="Arial" panose="020B0604020202020204" pitchFamily="34" charset="0"/>
              <a:buChar char="•"/>
            </a:pPr>
            <a:r>
              <a:rPr lang="en-US" sz="2000" dirty="0" smtClean="0"/>
              <a:t>Expansion Opportunity </a:t>
            </a:r>
          </a:p>
          <a:p>
            <a:pPr marL="285750" indent="-285750">
              <a:buFont typeface="Arial" panose="020B0604020202020204" pitchFamily="34" charset="0"/>
              <a:buChar char="•"/>
            </a:pPr>
            <a:r>
              <a:rPr lang="en-US" sz="2000" dirty="0" smtClean="0"/>
              <a:t>Business Automation</a:t>
            </a:r>
            <a:endParaRPr lang="en-US" sz="2000" dirty="0"/>
          </a:p>
        </p:txBody>
      </p:sp>
      <p:pic>
        <p:nvPicPr>
          <p:cNvPr id="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868" y="3095843"/>
            <a:ext cx="2148840" cy="1476306"/>
          </a:xfrm>
          <a:prstGeom prst="round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515" y="1263986"/>
            <a:ext cx="2148840" cy="1576227"/>
          </a:xfrm>
          <a:prstGeom prst="round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1557" y="4869146"/>
            <a:ext cx="2148840" cy="1512704"/>
          </a:xfrm>
          <a:prstGeom prst="round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4" descr="Image resul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8472" y="1269419"/>
            <a:ext cx="1475627" cy="24585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Image resul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93890" y="1263986"/>
            <a:ext cx="1537105" cy="24640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   YES TAG- screenshot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8473" y="3800115"/>
            <a:ext cx="1475626" cy="26143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3888" y="3807563"/>
            <a:ext cx="1537105" cy="260688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85468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chaw3\Desktop\Per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572" y="5554862"/>
            <a:ext cx="485036" cy="130313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Conversational Commerce – Questions ?</a:t>
            </a:r>
            <a:endParaRPr lang="en-US" dirty="0"/>
          </a:p>
        </p:txBody>
      </p:sp>
      <p:sp>
        <p:nvSpPr>
          <p:cNvPr id="5" name="Oval Callout 4"/>
          <p:cNvSpPr/>
          <p:nvPr/>
        </p:nvSpPr>
        <p:spPr>
          <a:xfrm>
            <a:off x="345813" y="1195977"/>
            <a:ext cx="3295650" cy="2971800"/>
          </a:xfrm>
          <a:prstGeom prst="wedgeEllipseCallout">
            <a:avLst>
              <a:gd name="adj1" fmla="val 120206"/>
              <a:gd name="adj2" fmla="val 105449"/>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600" dirty="0">
                <a:solidFill>
                  <a:schemeClr val="tx1"/>
                </a:solidFill>
              </a:rPr>
              <a:t>Who is responding from business side?</a:t>
            </a:r>
          </a:p>
          <a:p>
            <a:pPr algn="ctr"/>
            <a:endParaRPr lang="en-US" sz="2600" dirty="0">
              <a:solidFill>
                <a:schemeClr val="tx1"/>
              </a:solidFill>
            </a:endParaRPr>
          </a:p>
        </p:txBody>
      </p:sp>
      <p:sp>
        <p:nvSpPr>
          <p:cNvPr id="7" name="Oval Callout 6"/>
          <p:cNvSpPr/>
          <p:nvPr/>
        </p:nvSpPr>
        <p:spPr>
          <a:xfrm>
            <a:off x="4496771" y="1302363"/>
            <a:ext cx="3295650" cy="2971800"/>
          </a:xfrm>
          <a:prstGeom prst="wedgeEllipseCallout">
            <a:avLst>
              <a:gd name="adj1" fmla="val -24"/>
              <a:gd name="adj2" fmla="val 100320"/>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2600" dirty="0">
                <a:solidFill>
                  <a:schemeClr val="tx1"/>
                </a:solidFill>
              </a:rPr>
              <a:t>How is this different from live chat on commerce web?</a:t>
            </a:r>
          </a:p>
        </p:txBody>
      </p:sp>
      <p:sp>
        <p:nvSpPr>
          <p:cNvPr id="9" name="Oval Callout 8"/>
          <p:cNvSpPr/>
          <p:nvPr/>
        </p:nvSpPr>
        <p:spPr>
          <a:xfrm>
            <a:off x="8647729" y="1316487"/>
            <a:ext cx="3295650" cy="2971800"/>
          </a:xfrm>
          <a:prstGeom prst="wedgeEllipseCallout">
            <a:avLst>
              <a:gd name="adj1" fmla="val -117943"/>
              <a:gd name="adj2" fmla="val 95192"/>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2600" dirty="0">
                <a:solidFill>
                  <a:schemeClr val="tx1"/>
                </a:solidFill>
              </a:rPr>
              <a:t>Need more people for call center for chats?</a:t>
            </a:r>
          </a:p>
        </p:txBody>
      </p:sp>
      <p:sp>
        <p:nvSpPr>
          <p:cNvPr id="10" name="Oval Callout 9"/>
          <p:cNvSpPr/>
          <p:nvPr/>
        </p:nvSpPr>
        <p:spPr>
          <a:xfrm>
            <a:off x="0" y="4288287"/>
            <a:ext cx="3295650" cy="2569713"/>
          </a:xfrm>
          <a:prstGeom prst="wedgeEllipseCallout">
            <a:avLst>
              <a:gd name="adj1" fmla="val 125988"/>
              <a:gd name="adj2" fmla="val 8013"/>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2600" dirty="0">
                <a:solidFill>
                  <a:schemeClr val="tx1"/>
                </a:solidFill>
              </a:rPr>
              <a:t>What if I don’t have FB </a:t>
            </a:r>
            <a:r>
              <a:rPr lang="en-US" sz="2600" dirty="0" smtClean="0">
                <a:solidFill>
                  <a:schemeClr val="tx1"/>
                </a:solidFill>
              </a:rPr>
              <a:t>Msgr</a:t>
            </a:r>
            <a:r>
              <a:rPr lang="en-US" sz="2600" dirty="0">
                <a:solidFill>
                  <a:schemeClr val="tx1"/>
                </a:solidFill>
              </a:rPr>
              <a:t>?</a:t>
            </a:r>
          </a:p>
        </p:txBody>
      </p:sp>
      <p:sp>
        <p:nvSpPr>
          <p:cNvPr id="11" name="Oval Callout 10"/>
          <p:cNvSpPr/>
          <p:nvPr/>
        </p:nvSpPr>
        <p:spPr>
          <a:xfrm>
            <a:off x="8780108" y="4408797"/>
            <a:ext cx="3295650" cy="2449203"/>
          </a:xfrm>
          <a:prstGeom prst="wedgeEllipseCallout">
            <a:avLst>
              <a:gd name="adj1" fmla="val -109851"/>
              <a:gd name="adj2" fmla="val 1602"/>
            </a:avLst>
          </a:prstGeom>
          <a:solidFill>
            <a:schemeClr val="tx2">
              <a:lumMod val="60000"/>
              <a:lumOff val="40000"/>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2400" dirty="0">
                <a:solidFill>
                  <a:schemeClr val="tx1"/>
                </a:solidFill>
              </a:rPr>
              <a:t>Different people have different dialect, language, pitch etc.?</a:t>
            </a:r>
          </a:p>
        </p:txBody>
      </p:sp>
    </p:spTree>
    <p:extLst>
      <p:ext uri="{BB962C8B-B14F-4D97-AF65-F5344CB8AC3E}">
        <p14:creationId xmlns:p14="http://schemas.microsoft.com/office/powerpoint/2010/main" val="3509201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6000" r="-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58196" y="674769"/>
            <a:ext cx="10972800" cy="521208"/>
          </a:xfrm>
        </p:spPr>
        <p:txBody>
          <a:bodyPr/>
          <a:lstStyle/>
          <a:p>
            <a:r>
              <a:rPr lang="en-US" dirty="0" smtClean="0"/>
              <a:t>Conversational Commerce</a:t>
            </a:r>
            <a:endParaRPr lang="en-US" dirty="0"/>
          </a:p>
        </p:txBody>
      </p:sp>
      <p:sp>
        <p:nvSpPr>
          <p:cNvPr id="4" name="Title 2"/>
          <p:cNvSpPr txBox="1">
            <a:spLocks/>
          </p:cNvSpPr>
          <p:nvPr/>
        </p:nvSpPr>
        <p:spPr>
          <a:xfrm>
            <a:off x="394607" y="381000"/>
            <a:ext cx="11359243" cy="6305550"/>
          </a:xfrm>
          <a:prstGeom prst="rect">
            <a:avLst/>
          </a:prstGeom>
          <a:solidFill>
            <a:schemeClr val="tx2">
              <a:lumMod val="20000"/>
              <a:lumOff val="80000"/>
              <a:alpha val="54000"/>
            </a:schemeClr>
          </a:solidFill>
        </p:spPr>
        <p:txBody>
          <a:bodyPr vert="horz" lIns="0" tIns="0" rIns="0" bIns="0" rtlCol="0" anchor="ctr" anchorCtr="0">
            <a:noAutofit/>
          </a:bodyPr>
          <a:lstStyle>
            <a:lvl1pPr algn="l" defTabSz="457200" rtl="0" eaLnBrk="1" latinLnBrk="0" hangingPunct="1">
              <a:lnSpc>
                <a:spcPct val="90000"/>
              </a:lnSpc>
              <a:spcBef>
                <a:spcPct val="0"/>
              </a:spcBef>
              <a:buNone/>
              <a:defRPr sz="3600" b="0" i="0" kern="1200" baseline="0">
                <a:solidFill>
                  <a:schemeClr val="tx1"/>
                </a:solidFill>
                <a:latin typeface="SapientSansBold"/>
                <a:ea typeface="+mj-ea"/>
                <a:cs typeface="SapientSansBold"/>
              </a:defRPr>
            </a:lvl1pPr>
          </a:lstStyle>
          <a:p>
            <a:pPr algn="ctr" fontAlgn="auto">
              <a:spcAft>
                <a:spcPts val="0"/>
              </a:spcAft>
            </a:pPr>
            <a:r>
              <a:rPr lang="en-US" sz="30000" dirty="0" smtClean="0">
                <a:solidFill>
                  <a:srgbClr val="0070C0"/>
                </a:solidFill>
              </a:rPr>
              <a:t>HOW ?</a:t>
            </a:r>
            <a:endParaRPr lang="en-US" sz="30000" dirty="0">
              <a:solidFill>
                <a:srgbClr val="0070C0"/>
              </a:solidFill>
            </a:endParaRPr>
          </a:p>
        </p:txBody>
      </p:sp>
    </p:spTree>
    <p:extLst>
      <p:ext uri="{BB962C8B-B14F-4D97-AF65-F5344CB8AC3E}">
        <p14:creationId xmlns:p14="http://schemas.microsoft.com/office/powerpoint/2010/main" val="44451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506764"/>
            <a:ext cx="7553325" cy="5048250"/>
          </a:xfrm>
          <a:prstGeom prst="rect">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49" y="1738539"/>
            <a:ext cx="7381875" cy="5010150"/>
          </a:xfrm>
          <a:prstGeom prst="rect">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smtClean="0"/>
              <a:t>Cognitive Computing</a:t>
            </a:r>
            <a:endParaRPr lang="en-US" dirty="0"/>
          </a:p>
        </p:txBody>
      </p:sp>
      <p:sp>
        <p:nvSpPr>
          <p:cNvPr id="2" name="Oval 1"/>
          <p:cNvSpPr/>
          <p:nvPr/>
        </p:nvSpPr>
        <p:spPr>
          <a:xfrm>
            <a:off x="6990969" y="1850311"/>
            <a:ext cx="573206" cy="341194"/>
          </a:xfrm>
          <a:prstGeom prst="ellipse">
            <a:avLst/>
          </a:prstGeom>
          <a:noFill/>
          <a:ln w="15875" cmpd="sng">
            <a:solidFill>
              <a:schemeClr val="accent1">
                <a:shade val="95000"/>
                <a:satMod val="105000"/>
                <a:alpha val="9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56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Computing </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4" y="1368199"/>
            <a:ext cx="11268075"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8307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7362</TotalTime>
  <Words>494</Words>
  <Application>Microsoft Office PowerPoint</Application>
  <PresentationFormat>Custom</PresentationFormat>
  <Paragraphs>151</Paragraphs>
  <Slides>20</Slides>
  <Notes>3</Notes>
  <HiddenSlides>3</HiddenSlides>
  <MMClips>0</MMClips>
  <ScaleCrop>false</ScaleCrop>
  <HeadingPairs>
    <vt:vector size="4" baseType="variant">
      <vt:variant>
        <vt:lpstr>Theme</vt:lpstr>
      </vt:variant>
      <vt:variant>
        <vt:i4>6</vt:i4>
      </vt:variant>
      <vt:variant>
        <vt:lpstr>Slide Titles</vt:lpstr>
      </vt:variant>
      <vt:variant>
        <vt:i4>20</vt:i4>
      </vt:variant>
    </vt:vector>
  </HeadingPairs>
  <TitlesOfParts>
    <vt:vector size="26" baseType="lpstr">
      <vt:lpstr>Cover</vt:lpstr>
      <vt:lpstr>Divider</vt:lpstr>
      <vt:lpstr>Content — Body text &amp; bullet</vt:lpstr>
      <vt:lpstr>Content Heavy — SapientSans</vt:lpstr>
      <vt:lpstr>Content Heavy — Sapient Centro Slab</vt:lpstr>
      <vt:lpstr>Back Cover</vt:lpstr>
      <vt:lpstr>PowerPoint Presentation</vt:lpstr>
      <vt:lpstr>Conversational Commerce</vt:lpstr>
      <vt:lpstr>Conversational Commerce (Cont’d)</vt:lpstr>
      <vt:lpstr>Conversational Commerce (Cont’d)</vt:lpstr>
      <vt:lpstr>Conversational Commerce (Cont’d)</vt:lpstr>
      <vt:lpstr>Conversational Commerce – Questions ?</vt:lpstr>
      <vt:lpstr>Conversational Commerce</vt:lpstr>
      <vt:lpstr>Cognitive Computing</vt:lpstr>
      <vt:lpstr>Cognitive Computing </vt:lpstr>
      <vt:lpstr>Cognitive Computing (Cont’d)</vt:lpstr>
      <vt:lpstr>Cognitive Computing – Basic Building Blocks</vt:lpstr>
      <vt:lpstr>Cognitive Computing – Basic Building Blocks</vt:lpstr>
      <vt:lpstr>CHATBOT IN ACTION</vt:lpstr>
      <vt:lpstr>Conversational Commerce – Questions ?</vt:lpstr>
      <vt:lpstr>Questions &amp; Answers</vt:lpstr>
      <vt:lpstr>References</vt:lpstr>
      <vt:lpstr>PowerPoint Presentation</vt:lpstr>
      <vt:lpstr>Cognitive Computing – Chatbot Architecture</vt:lpstr>
      <vt:lpstr>Conversational Commerce</vt:lpstr>
      <vt:lpstr>Conversational commerce – Basic Building Blocks</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352</cp:revision>
  <dcterms:created xsi:type="dcterms:W3CDTF">2013-05-02T18:01:03Z</dcterms:created>
  <dcterms:modified xsi:type="dcterms:W3CDTF">2016-11-28T04:56:14Z</dcterms:modified>
</cp:coreProperties>
</file>